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7" r:id="rId5"/>
    <p:sldId id="259" r:id="rId6"/>
    <p:sldId id="260"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1"/>
    <a:srgbClr val="FAA432"/>
    <a:srgbClr val="00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7B8D8-918A-44C4-88F8-771522BCAA62}" v="4" dt="2025-09-17T15:05:05.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3"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irk" userId="8ec0da86-afb8-4398-9cce-fd2d343ce756" providerId="ADAL" clId="{6E036C7B-B678-491D-A276-F2C0C20E4439}"/>
    <pc:docChg chg="custSel modSld">
      <pc:chgData name="Samantha Kirk" userId="8ec0da86-afb8-4398-9cce-fd2d343ce756" providerId="ADAL" clId="{6E036C7B-B678-491D-A276-F2C0C20E4439}" dt="2022-12-20T13:07:03.746" v="2" actId="27614"/>
      <pc:docMkLst>
        <pc:docMk/>
      </pc:docMkLst>
      <pc:sldChg chg="addSp delSp modSp mod">
        <pc:chgData name="Samantha Kirk" userId="8ec0da86-afb8-4398-9cce-fd2d343ce756" providerId="ADAL" clId="{6E036C7B-B678-491D-A276-F2C0C20E4439}" dt="2022-12-20T13:07:03.746" v="2" actId="27614"/>
        <pc:sldMkLst>
          <pc:docMk/>
          <pc:sldMk cId="825050741" sldId="259"/>
        </pc:sldMkLst>
      </pc:sldChg>
    </pc:docChg>
  </pc:docChgLst>
  <pc:docChgLst>
    <pc:chgData name="Andrew Binns" userId="48b3a952-97eb-4f9f-913f-93483488176f" providerId="ADAL" clId="{E3465F41-2196-4F3D-89A9-36B65F55ED8E}"/>
    <pc:docChg chg="modSld">
      <pc:chgData name="Andrew Binns" userId="48b3a952-97eb-4f9f-913f-93483488176f" providerId="ADAL" clId="{E3465F41-2196-4F3D-89A9-36B65F55ED8E}" dt="2024-10-09T11:09:51" v="5" actId="20577"/>
      <pc:docMkLst>
        <pc:docMk/>
      </pc:docMkLst>
      <pc:sldChg chg="modSp mod">
        <pc:chgData name="Andrew Binns" userId="48b3a952-97eb-4f9f-913f-93483488176f" providerId="ADAL" clId="{E3465F41-2196-4F3D-89A9-36B65F55ED8E}" dt="2024-10-09T11:09:51" v="5" actId="20577"/>
        <pc:sldMkLst>
          <pc:docMk/>
          <pc:sldMk cId="3000124117" sldId="267"/>
        </pc:sldMkLst>
      </pc:sldChg>
    </pc:docChg>
  </pc:docChgLst>
  <pc:docChgLst>
    <pc:chgData name="Rachel Warden" userId="1bbbf9c0-0522-4d10-8a1c-4e811d7c8a41" providerId="ADAL" clId="{D67CEA77-C842-4AC0-809B-362EE78C431E}"/>
    <pc:docChg chg="custSel modSld">
      <pc:chgData name="Rachel Warden" userId="1bbbf9c0-0522-4d10-8a1c-4e811d7c8a41" providerId="ADAL" clId="{D67CEA77-C842-4AC0-809B-362EE78C431E}" dt="2023-06-06T15:09:39.501" v="34" actId="1076"/>
      <pc:docMkLst>
        <pc:docMk/>
      </pc:docMkLst>
      <pc:sldChg chg="addSp delSp modSp mod">
        <pc:chgData name="Rachel Warden" userId="1bbbf9c0-0522-4d10-8a1c-4e811d7c8a41" providerId="ADAL" clId="{D67CEA77-C842-4AC0-809B-362EE78C431E}" dt="2023-06-06T15:09:39.501" v="34" actId="1076"/>
        <pc:sldMkLst>
          <pc:docMk/>
          <pc:sldMk cId="3832636283" sldId="265"/>
        </pc:sldMkLst>
      </pc:sldChg>
    </pc:docChg>
  </pc:docChgLst>
  <pc:docChgLst>
    <pc:chgData name="James Hutchinson" userId="329f638a-7fb6-411d-8584-ab20ee8d2491" providerId="ADAL" clId="{92D5C3BB-9C34-4672-B50F-0A6BC0636AE8}"/>
    <pc:docChg chg="custSel modSld">
      <pc:chgData name="James Hutchinson" userId="329f638a-7fb6-411d-8584-ab20ee8d2491" providerId="ADAL" clId="{92D5C3BB-9C34-4672-B50F-0A6BC0636AE8}" dt="2021-11-18T12:00:41.771" v="3" actId="962"/>
      <pc:docMkLst>
        <pc:docMk/>
      </pc:docMkLst>
      <pc:sldChg chg="addSp delSp modSp mod">
        <pc:chgData name="James Hutchinson" userId="329f638a-7fb6-411d-8584-ab20ee8d2491" providerId="ADAL" clId="{92D5C3BB-9C34-4672-B50F-0A6BC0636AE8}" dt="2021-11-18T12:00:41.771" v="3" actId="962"/>
        <pc:sldMkLst>
          <pc:docMk/>
          <pc:sldMk cId="825050741" sldId="259"/>
        </pc:sldMkLst>
      </pc:sldChg>
    </pc:docChg>
  </pc:docChgLst>
  <pc:docChgLst>
    <pc:chgData name="Stephanie Milsom" userId="29ec3b1d-0dcb-499c-b9a4-3a4c4957c015" providerId="ADAL" clId="{84E5DFA4-D604-49B4-A4DA-E8F5181C0F5B}"/>
    <pc:docChg chg="custSel modSld">
      <pc:chgData name="Stephanie Milsom" userId="29ec3b1d-0dcb-499c-b9a4-3a4c4957c015" providerId="ADAL" clId="{84E5DFA4-D604-49B4-A4DA-E8F5181C0F5B}" dt="2025-09-04T13:30:13.634" v="16" actId="14826"/>
      <pc:docMkLst>
        <pc:docMk/>
      </pc:docMkLst>
      <pc:sldChg chg="addSp delSp modSp mod">
        <pc:chgData name="Stephanie Milsom" userId="29ec3b1d-0dcb-499c-b9a4-3a4c4957c015" providerId="ADAL" clId="{84E5DFA4-D604-49B4-A4DA-E8F5181C0F5B}" dt="2025-09-04T13:27:24.409" v="7"/>
        <pc:sldMkLst>
          <pc:docMk/>
          <pc:sldMk cId="1631371274" sldId="271"/>
        </pc:sldMkLst>
        <pc:picChg chg="add mod">
          <ac:chgData name="Stephanie Milsom" userId="29ec3b1d-0dcb-499c-b9a4-3a4c4957c015" providerId="ADAL" clId="{84E5DFA4-D604-49B4-A4DA-E8F5181C0F5B}" dt="2025-09-04T13:27:24.409" v="7"/>
          <ac:picMkLst>
            <pc:docMk/>
            <pc:sldMk cId="1631371274" sldId="271"/>
            <ac:picMk id="4" creationId="{E4BEC315-E8E4-6B20-AD3B-CA692BE5E894}"/>
          </ac:picMkLst>
        </pc:picChg>
      </pc:sldChg>
      <pc:sldChg chg="modSp">
        <pc:chgData name="Stephanie Milsom" userId="29ec3b1d-0dcb-499c-b9a4-3a4c4957c015" providerId="ADAL" clId="{84E5DFA4-D604-49B4-A4DA-E8F5181C0F5B}" dt="2025-09-04T13:30:13.634" v="16" actId="14826"/>
        <pc:sldMkLst>
          <pc:docMk/>
          <pc:sldMk cId="1547889731" sldId="276"/>
        </pc:sldMkLst>
        <pc:picChg chg="mod">
          <ac:chgData name="Stephanie Milsom" userId="29ec3b1d-0dcb-499c-b9a4-3a4c4957c015" providerId="ADAL" clId="{84E5DFA4-D604-49B4-A4DA-E8F5181C0F5B}" dt="2025-09-04T13:30:01.299" v="15" actId="14826"/>
          <ac:picMkLst>
            <pc:docMk/>
            <pc:sldMk cId="1547889731" sldId="276"/>
            <ac:picMk id="5" creationId="{1B355D48-BDA3-093D-800C-488FFCD45CF7}"/>
          </ac:picMkLst>
        </pc:picChg>
        <pc:picChg chg="mod">
          <ac:chgData name="Stephanie Milsom" userId="29ec3b1d-0dcb-499c-b9a4-3a4c4957c015" providerId="ADAL" clId="{84E5DFA4-D604-49B4-A4DA-E8F5181C0F5B}" dt="2025-09-04T13:29:12.385" v="11" actId="14826"/>
          <ac:picMkLst>
            <pc:docMk/>
            <pc:sldMk cId="1547889731" sldId="276"/>
            <ac:picMk id="7" creationId="{AF8D2D64-D3E6-6B56-4C95-BCACF8D0213F}"/>
          </ac:picMkLst>
        </pc:picChg>
        <pc:picChg chg="mod">
          <ac:chgData name="Stephanie Milsom" userId="29ec3b1d-0dcb-499c-b9a4-3a4c4957c015" providerId="ADAL" clId="{84E5DFA4-D604-49B4-A4DA-E8F5181C0F5B}" dt="2025-09-04T13:29:24.520" v="12" actId="14826"/>
          <ac:picMkLst>
            <pc:docMk/>
            <pc:sldMk cId="1547889731" sldId="276"/>
            <ac:picMk id="9" creationId="{3DF03A6C-3F88-CD4C-2CA0-8841E31B3619}"/>
          </ac:picMkLst>
        </pc:picChg>
        <pc:picChg chg="mod">
          <ac:chgData name="Stephanie Milsom" userId="29ec3b1d-0dcb-499c-b9a4-3a4c4957c015" providerId="ADAL" clId="{84E5DFA4-D604-49B4-A4DA-E8F5181C0F5B}" dt="2025-09-04T13:28:46.874" v="9" actId="14826"/>
          <ac:picMkLst>
            <pc:docMk/>
            <pc:sldMk cId="1547889731" sldId="276"/>
            <ac:picMk id="10" creationId="{DE75BDC6-8FE6-0DB7-D399-F2BEBC7E5DC7}"/>
          </ac:picMkLst>
        </pc:picChg>
        <pc:picChg chg="mod">
          <ac:chgData name="Stephanie Milsom" userId="29ec3b1d-0dcb-499c-b9a4-3a4c4957c015" providerId="ADAL" clId="{84E5DFA4-D604-49B4-A4DA-E8F5181C0F5B}" dt="2025-09-04T13:30:13.634" v="16" actId="14826"/>
          <ac:picMkLst>
            <pc:docMk/>
            <pc:sldMk cId="1547889731" sldId="276"/>
            <ac:picMk id="11" creationId="{8D4F20C3-0122-D6D2-C0E9-5C7FF1856CE1}"/>
          </ac:picMkLst>
        </pc:picChg>
        <pc:picChg chg="mod">
          <ac:chgData name="Stephanie Milsom" userId="29ec3b1d-0dcb-499c-b9a4-3a4c4957c015" providerId="ADAL" clId="{84E5DFA4-D604-49B4-A4DA-E8F5181C0F5B}" dt="2025-09-04T13:29:36.825" v="13" actId="14826"/>
          <ac:picMkLst>
            <pc:docMk/>
            <pc:sldMk cId="1547889731" sldId="276"/>
            <ac:picMk id="15" creationId="{07450A91-2375-BBFA-9203-CF1D488BB61F}"/>
          </ac:picMkLst>
        </pc:picChg>
        <pc:picChg chg="mod">
          <ac:chgData name="Stephanie Milsom" userId="29ec3b1d-0dcb-499c-b9a4-3a4c4957c015" providerId="ADAL" clId="{84E5DFA4-D604-49B4-A4DA-E8F5181C0F5B}" dt="2025-09-04T13:28:59.618" v="10" actId="14826"/>
          <ac:picMkLst>
            <pc:docMk/>
            <pc:sldMk cId="1547889731" sldId="276"/>
            <ac:picMk id="1026" creationId="{312F0BB8-073D-5EAD-92B3-EC468614B29B}"/>
          </ac:picMkLst>
        </pc:picChg>
        <pc:picChg chg="mod">
          <ac:chgData name="Stephanie Milsom" userId="29ec3b1d-0dcb-499c-b9a4-3a4c4957c015" providerId="ADAL" clId="{84E5DFA4-D604-49B4-A4DA-E8F5181C0F5B}" dt="2025-09-04T13:29:50.107" v="14" actId="14826"/>
          <ac:picMkLst>
            <pc:docMk/>
            <pc:sldMk cId="1547889731" sldId="276"/>
            <ac:picMk id="1028" creationId="{308DA6DD-1191-E23D-200D-1F6766A28F84}"/>
          </ac:picMkLst>
        </pc:picChg>
      </pc:sldChg>
    </pc:docChg>
  </pc:docChgLst>
  <pc:docChgLst>
    <pc:chgData name="Olaoluwa Olotu" userId="S::olaoluwa.olotu@nottingham.ac.uk::5dc78c1c-a4c2-4ce2-92ae-eab3f9d8fad5" providerId="AD" clId="Web-{B4C5666C-CF0C-304C-682D-83CA919C6682}"/>
    <pc:docChg chg="modSld">
      <pc:chgData name="Olaoluwa Olotu" userId="S::olaoluwa.olotu@nottingham.ac.uk::5dc78c1c-a4c2-4ce2-92ae-eab3f9d8fad5" providerId="AD" clId="Web-{B4C5666C-CF0C-304C-682D-83CA919C6682}" dt="2022-06-30T09:32:37.378" v="3"/>
      <pc:docMkLst>
        <pc:docMk/>
      </pc:docMkLst>
      <pc:sldChg chg="addSp delSp modSp">
        <pc:chgData name="Olaoluwa Olotu" userId="S::olaoluwa.olotu@nottingham.ac.uk::5dc78c1c-a4c2-4ce2-92ae-eab3f9d8fad5" providerId="AD" clId="Web-{B4C5666C-CF0C-304C-682D-83CA919C6682}" dt="2022-06-30T09:32:37.378" v="3"/>
        <pc:sldMkLst>
          <pc:docMk/>
          <pc:sldMk cId="1138291166" sldId="266"/>
        </pc:sldMkLst>
      </pc:sldChg>
    </pc:docChg>
  </pc:docChgLst>
  <pc:docChgLst>
    <pc:chgData name="Rachel Warden" userId="1bbbf9c0-0522-4d10-8a1c-4e811d7c8a41" providerId="ADAL" clId="{D95B2882-1FE2-4EB9-86EB-9DFBBA6DDD17}"/>
    <pc:docChg chg="undo custSel addSld modSld">
      <pc:chgData name="Rachel Warden" userId="1bbbf9c0-0522-4d10-8a1c-4e811d7c8a41" providerId="ADAL" clId="{D95B2882-1FE2-4EB9-86EB-9DFBBA6DDD17}" dt="2024-02-27T10:38:19.321" v="209" actId="1076"/>
      <pc:docMkLst>
        <pc:docMk/>
      </pc:docMkLst>
      <pc:sldChg chg="addSp delSp modSp mod">
        <pc:chgData name="Rachel Warden" userId="1bbbf9c0-0522-4d10-8a1c-4e811d7c8a41" providerId="ADAL" clId="{D95B2882-1FE2-4EB9-86EB-9DFBBA6DDD17}" dt="2024-02-01T11:23:28.437" v="8" actId="962"/>
        <pc:sldMkLst>
          <pc:docMk/>
          <pc:sldMk cId="3351858216" sldId="260"/>
        </pc:sldMkLst>
      </pc:sldChg>
      <pc:sldChg chg="addSp delSp modSp mod">
        <pc:chgData name="Rachel Warden" userId="1bbbf9c0-0522-4d10-8a1c-4e811d7c8a41" providerId="ADAL" clId="{D95B2882-1FE2-4EB9-86EB-9DFBBA6DDD17}" dt="2024-02-27T10:38:19.321" v="209" actId="1076"/>
        <pc:sldMkLst>
          <pc:docMk/>
          <pc:sldMk cId="2873592148" sldId="272"/>
        </pc:sldMkLst>
      </pc:sldChg>
      <pc:sldChg chg="addSp delSp modSp new mod">
        <pc:chgData name="Rachel Warden" userId="1bbbf9c0-0522-4d10-8a1c-4e811d7c8a41" providerId="ADAL" clId="{D95B2882-1FE2-4EB9-86EB-9DFBBA6DDD17}" dt="2024-02-21T12:11:01.768" v="41" actId="14100"/>
        <pc:sldMkLst>
          <pc:docMk/>
          <pc:sldMk cId="2535448480" sldId="273"/>
        </pc:sldMkLst>
      </pc:sldChg>
    </pc:docChg>
  </pc:docChgLst>
  <pc:docChgLst>
    <pc:chgData name="Catherine Burns" userId="aba97161-00de-4542-bd95-429eb066c561" providerId="ADAL" clId="{9B63F33C-C34D-43BA-8647-A39FEB01E3CE}"/>
    <pc:docChg chg="custSel modSld">
      <pc:chgData name="Catherine Burns" userId="aba97161-00de-4542-bd95-429eb066c561" providerId="ADAL" clId="{9B63F33C-C34D-43BA-8647-A39FEB01E3CE}" dt="2025-01-14T14:02:06.833" v="20" actId="20577"/>
      <pc:docMkLst>
        <pc:docMk/>
      </pc:docMkLst>
      <pc:sldChg chg="modNotesTx">
        <pc:chgData name="Catherine Burns" userId="aba97161-00de-4542-bd95-429eb066c561" providerId="ADAL" clId="{9B63F33C-C34D-43BA-8647-A39FEB01E3CE}" dt="2025-01-14T14:02:06.833" v="20" actId="20577"/>
        <pc:sldMkLst>
          <pc:docMk/>
          <pc:sldMk cId="3000124117" sldId="267"/>
        </pc:sldMkLst>
      </pc:sldChg>
      <pc:sldChg chg="addSp delSp modSp mod">
        <pc:chgData name="Catherine Burns" userId="aba97161-00de-4542-bd95-429eb066c561" providerId="ADAL" clId="{9B63F33C-C34D-43BA-8647-A39FEB01E3CE}" dt="2025-01-14T13:54:40.384" v="15" actId="478"/>
        <pc:sldMkLst>
          <pc:docMk/>
          <pc:sldMk cId="2148821905" sldId="275"/>
        </pc:sldMkLst>
      </pc:sldChg>
    </pc:docChg>
  </pc:docChgLst>
  <pc:docChgLst>
    <pc:chgData name="Rachel Warden" userId="1bbbf9c0-0522-4d10-8a1c-4e811d7c8a41" providerId="ADAL" clId="{EDE31F89-85F6-4131-B72F-5435C35535F1}"/>
    <pc:docChg chg="custSel modSld">
      <pc:chgData name="Rachel Warden" userId="1bbbf9c0-0522-4d10-8a1c-4e811d7c8a41" providerId="ADAL" clId="{EDE31F89-85F6-4131-B72F-5435C35535F1}" dt="2025-01-14T13:08:05.549" v="4" actId="962"/>
      <pc:docMkLst>
        <pc:docMk/>
      </pc:docMkLst>
      <pc:sldChg chg="addSp delSp modSp mod">
        <pc:chgData name="Rachel Warden" userId="1bbbf9c0-0522-4d10-8a1c-4e811d7c8a41" providerId="ADAL" clId="{EDE31F89-85F6-4131-B72F-5435C35535F1}" dt="2025-01-14T13:08:05.549" v="4" actId="962"/>
        <pc:sldMkLst>
          <pc:docMk/>
          <pc:sldMk cId="3351858216" sldId="260"/>
        </pc:sldMkLst>
      </pc:sldChg>
    </pc:docChg>
  </pc:docChgLst>
  <pc:docChgLst>
    <pc:chgData name="Rachel Warden" userId="1bbbf9c0-0522-4d10-8a1c-4e811d7c8a41" providerId="ADAL" clId="{F7DA79F8-84C2-4710-B66D-747C3149D073}"/>
    <pc:docChg chg="addSld modSld sldOrd">
      <pc:chgData name="Rachel Warden" userId="1bbbf9c0-0522-4d10-8a1c-4e811d7c8a41" providerId="ADAL" clId="{F7DA79F8-84C2-4710-B66D-747C3149D073}" dt="2024-06-04T10:22:31.790" v="2"/>
      <pc:docMkLst>
        <pc:docMk/>
      </pc:docMkLst>
      <pc:sldChg chg="add ord">
        <pc:chgData name="Rachel Warden" userId="1bbbf9c0-0522-4d10-8a1c-4e811d7c8a41" providerId="ADAL" clId="{F7DA79F8-84C2-4710-B66D-747C3149D073}" dt="2024-06-04T10:22:31.790" v="2"/>
        <pc:sldMkLst>
          <pc:docMk/>
          <pc:sldMk cId="3470592931" sldId="274"/>
        </pc:sldMkLst>
      </pc:sldChg>
    </pc:docChg>
  </pc:docChgLst>
  <pc:docChgLst>
    <pc:chgData name="Rachel Warden" userId="1bbbf9c0-0522-4d10-8a1c-4e811d7c8a41" providerId="ADAL" clId="{FD71E21F-B75E-4390-8636-AEA6646643C5}"/>
    <pc:docChg chg="undo custSel modSld">
      <pc:chgData name="Rachel Warden" userId="1bbbf9c0-0522-4d10-8a1c-4e811d7c8a41" providerId="ADAL" clId="{FD71E21F-B75E-4390-8636-AEA6646643C5}" dt="2025-06-06T08:12:48.682" v="21" actId="478"/>
      <pc:docMkLst>
        <pc:docMk/>
      </pc:docMkLst>
      <pc:sldChg chg="addSp delSp modSp mod">
        <pc:chgData name="Rachel Warden" userId="1bbbf9c0-0522-4d10-8a1c-4e811d7c8a41" providerId="ADAL" clId="{FD71E21F-B75E-4390-8636-AEA6646643C5}" dt="2025-06-06T08:10:07.362" v="20" actId="478"/>
        <pc:sldMkLst>
          <pc:docMk/>
          <pc:sldMk cId="825050741" sldId="259"/>
        </pc:sldMkLst>
      </pc:sldChg>
      <pc:sldChg chg="addSp delSp modSp mod">
        <pc:chgData name="Rachel Warden" userId="1bbbf9c0-0522-4d10-8a1c-4e811d7c8a41" providerId="ADAL" clId="{FD71E21F-B75E-4390-8636-AEA6646643C5}" dt="2025-06-06T08:07:10.330" v="6" actId="962"/>
        <pc:sldMkLst>
          <pc:docMk/>
          <pc:sldMk cId="3351858216" sldId="260"/>
        </pc:sldMkLst>
      </pc:sldChg>
      <pc:sldChg chg="delSp mod">
        <pc:chgData name="Rachel Warden" userId="1bbbf9c0-0522-4d10-8a1c-4e811d7c8a41" providerId="ADAL" clId="{FD71E21F-B75E-4390-8636-AEA6646643C5}" dt="2025-06-06T08:12:48.682" v="21" actId="478"/>
        <pc:sldMkLst>
          <pc:docMk/>
          <pc:sldMk cId="1547889731" sldId="276"/>
        </pc:sldMkLst>
      </pc:sldChg>
    </pc:docChg>
  </pc:docChgLst>
  <pc:docChgLst>
    <pc:chgData name="Catherine Burns" userId="aba97161-00de-4542-bd95-429eb066c561" providerId="ADAL" clId="{7B1358F6-B28A-48D7-93D4-835F038364AD}"/>
    <pc:docChg chg="custSel addSld delSld modSld">
      <pc:chgData name="Catherine Burns" userId="aba97161-00de-4542-bd95-429eb066c561" providerId="ADAL" clId="{7B1358F6-B28A-48D7-93D4-835F038364AD}" dt="2024-11-13T13:14:16.035" v="9" actId="1076"/>
      <pc:docMkLst>
        <pc:docMk/>
      </pc:docMkLst>
      <pc:sldChg chg="delSp modSp del mod">
        <pc:chgData name="Catherine Burns" userId="aba97161-00de-4542-bd95-429eb066c561" providerId="ADAL" clId="{7B1358F6-B28A-48D7-93D4-835F038364AD}" dt="2024-11-13T13:10:39.472" v="4" actId="47"/>
        <pc:sldMkLst>
          <pc:docMk/>
          <pc:sldMk cId="3470592931" sldId="274"/>
        </pc:sldMkLst>
      </pc:sldChg>
      <pc:sldChg chg="addSp modSp add mod">
        <pc:chgData name="Catherine Burns" userId="aba97161-00de-4542-bd95-429eb066c561" providerId="ADAL" clId="{7B1358F6-B28A-48D7-93D4-835F038364AD}" dt="2024-11-13T13:14:16.035" v="9" actId="1076"/>
        <pc:sldMkLst>
          <pc:docMk/>
          <pc:sldMk cId="2148821905" sldId="275"/>
        </pc:sldMkLst>
      </pc:sldChg>
    </pc:docChg>
  </pc:docChgLst>
  <pc:docChgLst>
    <pc:chgData name="Rachel Warden" userId="1bbbf9c0-0522-4d10-8a1c-4e811d7c8a41" providerId="ADAL" clId="{CE768A77-2A18-48CB-A20B-B2A73541F4AD}"/>
    <pc:docChg chg="undo custSel delSld modSld">
      <pc:chgData name="Rachel Warden" userId="1bbbf9c0-0522-4d10-8a1c-4e811d7c8a41" providerId="ADAL" clId="{CE768A77-2A18-48CB-A20B-B2A73541F4AD}" dt="2024-07-16T13:10:48.382" v="198" actId="1036"/>
      <pc:docMkLst>
        <pc:docMk/>
      </pc:docMkLst>
      <pc:sldChg chg="addSp delSp modSp mod">
        <pc:chgData name="Rachel Warden" userId="1bbbf9c0-0522-4d10-8a1c-4e811d7c8a41" providerId="ADAL" clId="{CE768A77-2A18-48CB-A20B-B2A73541F4AD}" dt="2024-07-16T13:10:48.382" v="198" actId="1036"/>
        <pc:sldMkLst>
          <pc:docMk/>
          <pc:sldMk cId="1631371274" sldId="271"/>
        </pc:sldMkLst>
      </pc:sldChg>
      <pc:sldChg chg="addSp delSp modSp del mod">
        <pc:chgData name="Rachel Warden" userId="1bbbf9c0-0522-4d10-8a1c-4e811d7c8a41" providerId="ADAL" clId="{CE768A77-2A18-48CB-A20B-B2A73541F4AD}" dt="2024-07-16T12:50:36.300" v="8" actId="2696"/>
        <pc:sldMkLst>
          <pc:docMk/>
          <pc:sldMk cId="2873592148" sldId="272"/>
        </pc:sldMkLst>
      </pc:sldChg>
      <pc:sldChg chg="del">
        <pc:chgData name="Rachel Warden" userId="1bbbf9c0-0522-4d10-8a1c-4e811d7c8a41" providerId="ADAL" clId="{CE768A77-2A18-48CB-A20B-B2A73541F4AD}" dt="2024-07-16T12:49:19.450" v="0" actId="2696"/>
        <pc:sldMkLst>
          <pc:docMk/>
          <pc:sldMk cId="2535448480" sldId="273"/>
        </pc:sldMkLst>
      </pc:sldChg>
    </pc:docChg>
  </pc:docChgLst>
  <pc:docChgLst>
    <pc:chgData name="Rachel Warden" userId="1bbbf9c0-0522-4d10-8a1c-4e811d7c8a41" providerId="ADAL" clId="{3EE1B613-7B0B-4E7C-B285-27E925ABB7D7}"/>
    <pc:docChg chg="undo custSel addSld delSld modSld sldOrd">
      <pc:chgData name="Rachel Warden" userId="1bbbf9c0-0522-4d10-8a1c-4e811d7c8a41" providerId="ADAL" clId="{3EE1B613-7B0B-4E7C-B285-27E925ABB7D7}" dt="2023-10-24T13:41:56.536" v="18" actId="1076"/>
      <pc:docMkLst>
        <pc:docMk/>
      </pc:docMkLst>
      <pc:sldChg chg="addSp delSp modSp mod">
        <pc:chgData name="Rachel Warden" userId="1bbbf9c0-0522-4d10-8a1c-4e811d7c8a41" providerId="ADAL" clId="{3EE1B613-7B0B-4E7C-B285-27E925ABB7D7}" dt="2023-10-24T10:48:31.326" v="1"/>
        <pc:sldMkLst>
          <pc:docMk/>
          <pc:sldMk cId="825050741" sldId="259"/>
        </pc:sldMkLst>
      </pc:sldChg>
      <pc:sldChg chg="addSp delSp modSp mod">
        <pc:chgData name="Rachel Warden" userId="1bbbf9c0-0522-4d10-8a1c-4e811d7c8a41" providerId="ADAL" clId="{3EE1B613-7B0B-4E7C-B285-27E925ABB7D7}" dt="2023-10-24T10:49:51.677" v="7"/>
        <pc:sldMkLst>
          <pc:docMk/>
          <pc:sldMk cId="3351858216" sldId="260"/>
        </pc:sldMkLst>
      </pc:sldChg>
      <pc:sldChg chg="delSp modSp del mod">
        <pc:chgData name="Rachel Warden" userId="1bbbf9c0-0522-4d10-8a1c-4e811d7c8a41" providerId="ADAL" clId="{3EE1B613-7B0B-4E7C-B285-27E925ABB7D7}" dt="2023-10-24T10:52:47.779" v="15" actId="2696"/>
        <pc:sldMkLst>
          <pc:docMk/>
          <pc:sldMk cId="3832636283" sldId="265"/>
        </pc:sldMkLst>
      </pc:sldChg>
      <pc:sldChg chg="modSp mod">
        <pc:chgData name="Rachel Warden" userId="1bbbf9c0-0522-4d10-8a1c-4e811d7c8a41" providerId="ADAL" clId="{3EE1B613-7B0B-4E7C-B285-27E925ABB7D7}" dt="2023-10-24T10:50:28.956" v="11" actId="1076"/>
        <pc:sldMkLst>
          <pc:docMk/>
          <pc:sldMk cId="1631371274" sldId="271"/>
        </pc:sldMkLst>
      </pc:sldChg>
      <pc:sldChg chg="addSp delSp modSp add mod ord">
        <pc:chgData name="Rachel Warden" userId="1bbbf9c0-0522-4d10-8a1c-4e811d7c8a41" providerId="ADAL" clId="{3EE1B613-7B0B-4E7C-B285-27E925ABB7D7}" dt="2023-10-24T13:41:56.536" v="18" actId="1076"/>
        <pc:sldMkLst>
          <pc:docMk/>
          <pc:sldMk cId="2873592148" sldId="272"/>
        </pc:sldMkLst>
      </pc:sldChg>
    </pc:docChg>
  </pc:docChgLst>
  <pc:docChgLst>
    <pc:chgData name="Samantha Kirk" userId="a317fd24-4999-4ce3-a53a-459395caad9d" providerId="ADAL" clId="{12E55E7B-528C-4304-A576-AEC6C58AF461}"/>
    <pc:docChg chg="custSel modSld">
      <pc:chgData name="Samantha Kirk" userId="a317fd24-4999-4ce3-a53a-459395caad9d" providerId="ADAL" clId="{12E55E7B-528C-4304-A576-AEC6C58AF461}" dt="2023-02-02T13:10:11.512" v="28" actId="1076"/>
      <pc:docMkLst>
        <pc:docMk/>
      </pc:docMkLst>
      <pc:sldChg chg="addSp delSp modSp mod">
        <pc:chgData name="Samantha Kirk" userId="a317fd24-4999-4ce3-a53a-459395caad9d" providerId="ADAL" clId="{12E55E7B-528C-4304-A576-AEC6C58AF461}" dt="2023-02-02T13:10:11.512" v="28" actId="1076"/>
        <pc:sldMkLst>
          <pc:docMk/>
          <pc:sldMk cId="3832636283" sldId="265"/>
        </pc:sldMkLst>
      </pc:sldChg>
    </pc:docChg>
  </pc:docChgLst>
  <pc:docChgLst>
    <pc:chgData name="Claire Sullivan" userId="fb7e2aec-1dff-46dd-9e41-2cad936306b9" providerId="ADAL" clId="{951E954D-62E3-488B-9775-84C3CB2D2472}"/>
    <pc:docChg chg="undo custSel modSld">
      <pc:chgData name="Claire Sullivan" userId="fb7e2aec-1dff-46dd-9e41-2cad936306b9" providerId="ADAL" clId="{951E954D-62E3-488B-9775-84C3CB2D2472}" dt="2021-05-27T07:54:26.848" v="63" actId="1035"/>
      <pc:docMkLst>
        <pc:docMk/>
      </pc:docMkLst>
      <pc:sldChg chg="addSp delSp modSp">
        <pc:chgData name="Claire Sullivan" userId="fb7e2aec-1dff-46dd-9e41-2cad936306b9" providerId="ADAL" clId="{951E954D-62E3-488B-9775-84C3CB2D2472}" dt="2021-05-27T07:54:26.848" v="63" actId="1035"/>
        <pc:sldMkLst>
          <pc:docMk/>
          <pc:sldMk cId="584392387" sldId="264"/>
        </pc:sldMkLst>
      </pc:sldChg>
    </pc:docChg>
  </pc:docChgLst>
  <pc:docChgLst>
    <pc:chgData name="Olaoluwa Olotu" userId="S::olaoluwa.olotu@nottingham.ac.uk::5dc78c1c-a4c2-4ce2-92ae-eab3f9d8fad5" providerId="AD" clId="Web-{78D60291-AFED-061D-BD04-E3C37FA3106F}"/>
    <pc:docChg chg="addSld delSld">
      <pc:chgData name="Olaoluwa Olotu" userId="S::olaoluwa.olotu@nottingham.ac.uk::5dc78c1c-a4c2-4ce2-92ae-eab3f9d8fad5" providerId="AD" clId="Web-{78D60291-AFED-061D-BD04-E3C37FA3106F}" dt="2022-06-30T09:21:06.663" v="1"/>
      <pc:docMkLst>
        <pc:docMk/>
      </pc:docMkLst>
      <pc:sldChg chg="add del replId">
        <pc:chgData name="Olaoluwa Olotu" userId="S::olaoluwa.olotu@nottingham.ac.uk::5dc78c1c-a4c2-4ce2-92ae-eab3f9d8fad5" providerId="AD" clId="Web-{78D60291-AFED-061D-BD04-E3C37FA3106F}" dt="2022-06-30T09:21:06.663" v="1"/>
        <pc:sldMkLst>
          <pc:docMk/>
          <pc:sldMk cId="167673577" sldId="268"/>
        </pc:sldMkLst>
      </pc:sldChg>
    </pc:docChg>
  </pc:docChgLst>
  <pc:docChgLst>
    <pc:chgData name="Catherine Burns" userId="aba97161-00de-4542-bd95-429eb066c561" providerId="ADAL" clId="{61A2BB56-8CCA-407E-8A06-215276DE59E3}"/>
    <pc:docChg chg="custSel modSld">
      <pc:chgData name="Catherine Burns" userId="aba97161-00de-4542-bd95-429eb066c561" providerId="ADAL" clId="{61A2BB56-8CCA-407E-8A06-215276DE59E3}" dt="2025-09-17T15:05:12.421" v="13" actId="14100"/>
      <pc:docMkLst>
        <pc:docMk/>
      </pc:docMkLst>
      <pc:sldChg chg="addSp delSp modSp mod">
        <pc:chgData name="Catherine Burns" userId="aba97161-00de-4542-bd95-429eb066c561" providerId="ADAL" clId="{61A2BB56-8CCA-407E-8A06-215276DE59E3}" dt="2025-09-17T15:05:12.421" v="13" actId="14100"/>
        <pc:sldMkLst>
          <pc:docMk/>
          <pc:sldMk cId="1547889731" sldId="276"/>
        </pc:sldMkLst>
        <pc:picChg chg="mod">
          <ac:chgData name="Catherine Burns" userId="aba97161-00de-4542-bd95-429eb066c561" providerId="ADAL" clId="{61A2BB56-8CCA-407E-8A06-215276DE59E3}" dt="2025-09-17T15:04:59.787" v="7" actId="1076"/>
          <ac:picMkLst>
            <pc:docMk/>
            <pc:sldMk cId="1547889731" sldId="276"/>
            <ac:picMk id="5" creationId="{1B355D48-BDA3-093D-800C-488FFCD45CF7}"/>
          </ac:picMkLst>
        </pc:picChg>
        <pc:picChg chg="mod">
          <ac:chgData name="Catherine Burns" userId="aba97161-00de-4542-bd95-429eb066c561" providerId="ADAL" clId="{61A2BB56-8CCA-407E-8A06-215276DE59E3}" dt="2025-09-17T15:04:46.349" v="3" actId="1076"/>
          <ac:picMkLst>
            <pc:docMk/>
            <pc:sldMk cId="1547889731" sldId="276"/>
            <ac:picMk id="7" creationId="{AF8D2D64-D3E6-6B56-4C95-BCACF8D0213F}"/>
          </ac:picMkLst>
        </pc:picChg>
        <pc:picChg chg="del">
          <ac:chgData name="Catherine Burns" userId="aba97161-00de-4542-bd95-429eb066c561" providerId="ADAL" clId="{61A2BB56-8CCA-407E-8A06-215276DE59E3}" dt="2025-09-17T15:04:36.408" v="0" actId="478"/>
          <ac:picMkLst>
            <pc:docMk/>
            <pc:sldMk cId="1547889731" sldId="276"/>
            <ac:picMk id="8" creationId="{15FC2E45-ADB6-F851-2E64-9899BBD062EF}"/>
          </ac:picMkLst>
        </pc:picChg>
        <pc:picChg chg="mod">
          <ac:chgData name="Catherine Burns" userId="aba97161-00de-4542-bd95-429eb066c561" providerId="ADAL" clId="{61A2BB56-8CCA-407E-8A06-215276DE59E3}" dt="2025-09-17T15:04:48.829" v="4" actId="1076"/>
          <ac:picMkLst>
            <pc:docMk/>
            <pc:sldMk cId="1547889731" sldId="276"/>
            <ac:picMk id="9" creationId="{3DF03A6C-3F88-CD4C-2CA0-8841E31B3619}"/>
          </ac:picMkLst>
        </pc:picChg>
        <pc:picChg chg="mod">
          <ac:chgData name="Catherine Burns" userId="aba97161-00de-4542-bd95-429eb066c561" providerId="ADAL" clId="{61A2BB56-8CCA-407E-8A06-215276DE59E3}" dt="2025-09-17T15:04:38.922" v="1" actId="1076"/>
          <ac:picMkLst>
            <pc:docMk/>
            <pc:sldMk cId="1547889731" sldId="276"/>
            <ac:picMk id="10" creationId="{DE75BDC6-8FE6-0DB7-D399-F2BEBC7E5DC7}"/>
          </ac:picMkLst>
        </pc:picChg>
        <pc:picChg chg="mod">
          <ac:chgData name="Catherine Burns" userId="aba97161-00de-4542-bd95-429eb066c561" providerId="ADAL" clId="{61A2BB56-8CCA-407E-8A06-215276DE59E3}" dt="2025-09-17T15:05:02.430" v="8" actId="1076"/>
          <ac:picMkLst>
            <pc:docMk/>
            <pc:sldMk cId="1547889731" sldId="276"/>
            <ac:picMk id="11" creationId="{8D4F20C3-0122-D6D2-C0E9-5C7FF1856CE1}"/>
          </ac:picMkLst>
        </pc:picChg>
        <pc:picChg chg="add mod">
          <ac:chgData name="Catherine Burns" userId="aba97161-00de-4542-bd95-429eb066c561" providerId="ADAL" clId="{61A2BB56-8CCA-407E-8A06-215276DE59E3}" dt="2025-09-17T15:05:12.421" v="13" actId="14100"/>
          <ac:picMkLst>
            <pc:docMk/>
            <pc:sldMk cId="1547889731" sldId="276"/>
            <ac:picMk id="12" creationId="{DC98E671-8445-2A62-759E-E6D57183DC64}"/>
          </ac:picMkLst>
        </pc:picChg>
        <pc:picChg chg="mod">
          <ac:chgData name="Catherine Burns" userId="aba97161-00de-4542-bd95-429eb066c561" providerId="ADAL" clId="{61A2BB56-8CCA-407E-8A06-215276DE59E3}" dt="2025-09-17T15:04:51.344" v="5" actId="1076"/>
          <ac:picMkLst>
            <pc:docMk/>
            <pc:sldMk cId="1547889731" sldId="276"/>
            <ac:picMk id="15" creationId="{07450A91-2375-BBFA-9203-CF1D488BB61F}"/>
          </ac:picMkLst>
        </pc:picChg>
        <pc:picChg chg="mod">
          <ac:chgData name="Catherine Burns" userId="aba97161-00de-4542-bd95-429eb066c561" providerId="ADAL" clId="{61A2BB56-8CCA-407E-8A06-215276DE59E3}" dt="2025-09-17T15:04:41.617" v="2" actId="1076"/>
          <ac:picMkLst>
            <pc:docMk/>
            <pc:sldMk cId="1547889731" sldId="276"/>
            <ac:picMk id="1026" creationId="{312F0BB8-073D-5EAD-92B3-EC468614B29B}"/>
          </ac:picMkLst>
        </pc:picChg>
        <pc:picChg chg="mod">
          <ac:chgData name="Catherine Burns" userId="aba97161-00de-4542-bd95-429eb066c561" providerId="ADAL" clId="{61A2BB56-8CCA-407E-8A06-215276DE59E3}" dt="2025-09-17T15:04:54.990" v="6" actId="1076"/>
          <ac:picMkLst>
            <pc:docMk/>
            <pc:sldMk cId="1547889731" sldId="276"/>
            <ac:picMk id="1028" creationId="{308DA6DD-1191-E23D-200D-1F6766A28F84}"/>
          </ac:picMkLst>
        </pc:picChg>
      </pc:sldChg>
    </pc:docChg>
  </pc:docChgLst>
  <pc:docChgLst>
    <pc:chgData name="Catherine Burns" userId="aba97161-00de-4542-bd95-429eb066c561" providerId="ADAL" clId="{FDE6CE33-6B53-477B-9CAF-C88722A685ED}"/>
    <pc:docChg chg="modSld">
      <pc:chgData name="Catherine Burns" userId="aba97161-00de-4542-bd95-429eb066c561" providerId="ADAL" clId="{FDE6CE33-6B53-477B-9CAF-C88722A685ED}" dt="2025-06-27T10:10:57.097" v="21" actId="1076"/>
      <pc:docMkLst>
        <pc:docMk/>
      </pc:docMkLst>
      <pc:sldChg chg="addSp modSp mod">
        <pc:chgData name="Catherine Burns" userId="aba97161-00de-4542-bd95-429eb066c561" providerId="ADAL" clId="{FDE6CE33-6B53-477B-9CAF-C88722A685ED}" dt="2025-06-27T10:10:57.097" v="21" actId="1076"/>
        <pc:sldMkLst>
          <pc:docMk/>
          <pc:sldMk cId="1547889731" sldId="276"/>
        </pc:sldMkLst>
      </pc:sldChg>
    </pc:docChg>
  </pc:docChgLst>
  <pc:docChgLst>
    <pc:chgData name="Andrew Binns" userId="48b3a952-97eb-4f9f-913f-93483488176f" providerId="ADAL" clId="{FF7A1141-94D0-4B33-B1D7-8657706A2979}"/>
    <pc:docChg chg="modSld">
      <pc:chgData name="Andrew Binns" userId="48b3a952-97eb-4f9f-913f-93483488176f" providerId="ADAL" clId="{FF7A1141-94D0-4B33-B1D7-8657706A2979}" dt="2023-10-20T10:26:09.983" v="1" actId="20577"/>
      <pc:docMkLst>
        <pc:docMk/>
      </pc:docMkLst>
      <pc:sldChg chg="modNotesTx">
        <pc:chgData name="Andrew Binns" userId="48b3a952-97eb-4f9f-913f-93483488176f" providerId="ADAL" clId="{FF7A1141-94D0-4B33-B1D7-8657706A2979}" dt="2023-10-20T10:26:09.983" v="1" actId="20577"/>
        <pc:sldMkLst>
          <pc:docMk/>
          <pc:sldMk cId="3000124117" sldId="267"/>
        </pc:sldMkLst>
      </pc:sldChg>
    </pc:docChg>
  </pc:docChgLst>
  <pc:docChgLst>
    <pc:chgData name="Samantha Kirk" userId="S::samantha.kirk@eacr.org::a317fd24-4999-4ce3-a53a-459395caad9d" providerId="AD" clId="Web-{23A7094C-E54B-F875-A4DB-D6E1CEC03B01}"/>
    <pc:docChg chg="modSld">
      <pc:chgData name="Samantha Kirk" userId="S::samantha.kirk@eacr.org::a317fd24-4999-4ce3-a53a-459395caad9d" providerId="AD" clId="Web-{23A7094C-E54B-F875-A4DB-D6E1CEC03B01}" dt="2024-04-25T12:44:47.315" v="14"/>
      <pc:docMkLst>
        <pc:docMk/>
      </pc:docMkLst>
      <pc:sldChg chg="addSp delSp modSp">
        <pc:chgData name="Samantha Kirk" userId="S::samantha.kirk@eacr.org::a317fd24-4999-4ce3-a53a-459395caad9d" providerId="AD" clId="Web-{23A7094C-E54B-F875-A4DB-D6E1CEC03B01}" dt="2024-04-25T12:44:47.315" v="14"/>
        <pc:sldMkLst>
          <pc:docMk/>
          <pc:sldMk cId="1631371274" sldId="271"/>
        </pc:sldMkLst>
      </pc:sldChg>
      <pc:sldChg chg="addSp delSp modSp">
        <pc:chgData name="Samantha Kirk" userId="S::samantha.kirk@eacr.org::a317fd24-4999-4ce3-a53a-459395caad9d" providerId="AD" clId="Web-{23A7094C-E54B-F875-A4DB-D6E1CEC03B01}" dt="2024-04-25T12:40:13.667" v="10" actId="1076"/>
        <pc:sldMkLst>
          <pc:docMk/>
          <pc:sldMk cId="2873592148" sldId="272"/>
        </pc:sldMkLst>
      </pc:sldChg>
    </pc:docChg>
  </pc:docChgLst>
  <pc:docChgLst>
    <pc:chgData name="Catherine Burns" userId="aba97161-00de-4542-bd95-429eb066c561" providerId="ADAL" clId="{78AB04D4-196B-4B62-8E59-D34999B0CF74}"/>
    <pc:docChg chg="custSel modSld">
      <pc:chgData name="Catherine Burns" userId="aba97161-00de-4542-bd95-429eb066c561" providerId="ADAL" clId="{78AB04D4-196B-4B62-8E59-D34999B0CF74}" dt="2024-12-02T13:44:25.521" v="0" actId="478"/>
      <pc:docMkLst>
        <pc:docMk/>
      </pc:docMkLst>
      <pc:sldChg chg="delSp mod">
        <pc:chgData name="Catherine Burns" userId="aba97161-00de-4542-bd95-429eb066c561" providerId="ADAL" clId="{78AB04D4-196B-4B62-8E59-D34999B0CF74}" dt="2024-12-02T13:44:25.521" v="0" actId="478"/>
        <pc:sldMkLst>
          <pc:docMk/>
          <pc:sldMk cId="2148821905" sldId="275"/>
        </pc:sldMkLst>
      </pc:sldChg>
    </pc:docChg>
  </pc:docChgLst>
  <pc:docChgLst>
    <pc:chgData name="Claire Sullivan" userId="fb7e2aec-1dff-46dd-9e41-2cad936306b9" providerId="ADAL" clId="{291834E3-8EBA-4F76-A562-42B8E62E0F4D}"/>
    <pc:docChg chg="modSld">
      <pc:chgData name="Claire Sullivan" userId="fb7e2aec-1dff-46dd-9e41-2cad936306b9" providerId="ADAL" clId="{291834E3-8EBA-4F76-A562-42B8E62E0F4D}" dt="2021-06-07T15:49:03.242" v="0" actId="1076"/>
      <pc:docMkLst>
        <pc:docMk/>
      </pc:docMkLst>
      <pc:sldChg chg="modSp mod">
        <pc:chgData name="Claire Sullivan" userId="fb7e2aec-1dff-46dd-9e41-2cad936306b9" providerId="ADAL" clId="{291834E3-8EBA-4F76-A562-42B8E62E0F4D}" dt="2021-06-07T15:49:03.242" v="0" actId="1076"/>
        <pc:sldMkLst>
          <pc:docMk/>
          <pc:sldMk cId="2347526928" sldId="258"/>
        </pc:sldMkLst>
      </pc:sldChg>
    </pc:docChg>
  </pc:docChgLst>
  <pc:docChgLst>
    <pc:chgData name="Rachel Warden" userId="7c44c9d6-32c2-4b29-bd18-2cf8bccbf0c1" providerId="ADAL" clId="{DA1D93C8-2C0D-40DC-ABA2-0C3C5732AD66}"/>
    <pc:docChg chg="custSel addSld modSld sldOrd">
      <pc:chgData name="Rachel Warden" userId="7c44c9d6-32c2-4b29-bd18-2cf8bccbf0c1" providerId="ADAL" clId="{DA1D93C8-2C0D-40DC-ABA2-0C3C5732AD66}" dt="2022-05-20T10:06:17.067" v="10" actId="1076"/>
      <pc:docMkLst>
        <pc:docMk/>
      </pc:docMkLst>
      <pc:sldChg chg="addSp delSp modSp add mod ord">
        <pc:chgData name="Rachel Warden" userId="7c44c9d6-32c2-4b29-bd18-2cf8bccbf0c1" providerId="ADAL" clId="{DA1D93C8-2C0D-40DC-ABA2-0C3C5732AD66}" dt="2022-05-20T10:06:17.067" v="10" actId="1076"/>
        <pc:sldMkLst>
          <pc:docMk/>
          <pc:sldMk cId="3000124117" sldId="267"/>
        </pc:sldMkLst>
      </pc:sldChg>
    </pc:docChg>
  </pc:docChgLst>
  <pc:docChgLst>
    <pc:chgData name="Rachel Warden" userId="7c44c9d6-32c2-4b29-bd18-2cf8bccbf0c1" providerId="ADAL" clId="{D39FC590-AE70-49B3-A974-D419E59EBE24}"/>
    <pc:docChg chg="undo custSel addSld delSld modSld">
      <pc:chgData name="Rachel Warden" userId="7c44c9d6-32c2-4b29-bd18-2cf8bccbf0c1" providerId="ADAL" clId="{D39FC590-AE70-49B3-A974-D419E59EBE24}" dt="2022-11-09T13:28:20.464" v="10" actId="20577"/>
      <pc:docMkLst>
        <pc:docMk/>
      </pc:docMkLst>
      <pc:sldChg chg="add del">
        <pc:chgData name="Rachel Warden" userId="7c44c9d6-32c2-4b29-bd18-2cf8bccbf0c1" providerId="ADAL" clId="{D39FC590-AE70-49B3-A974-D419E59EBE24}" dt="2022-11-08T14:15:20.676" v="1" actId="47"/>
        <pc:sldMkLst>
          <pc:docMk/>
          <pc:sldMk cId="4062557154" sldId="271"/>
        </pc:sldMkLst>
      </pc:sldChg>
    </pc:docChg>
  </pc:docChgLst>
  <pc:docChgLst>
    <pc:chgData name="Samantha Kirk" userId="a317fd24-4999-4ce3-a53a-459395caad9d" providerId="ADAL" clId="{73B6F859-4C23-4EC1-88AC-97C14AA01551}"/>
    <pc:docChg chg="custSel modSld">
      <pc:chgData name="Samantha Kirk" userId="a317fd24-4999-4ce3-a53a-459395caad9d" providerId="ADAL" clId="{73B6F859-4C23-4EC1-88AC-97C14AA01551}" dt="2024-10-09T11:48:47.184" v="26" actId="20577"/>
      <pc:docMkLst>
        <pc:docMk/>
      </pc:docMkLst>
      <pc:sldChg chg="addSp delSp modSp mod">
        <pc:chgData name="Samantha Kirk" userId="a317fd24-4999-4ce3-a53a-459395caad9d" providerId="ADAL" clId="{73B6F859-4C23-4EC1-88AC-97C14AA01551}" dt="2024-10-09T11:46:01.386" v="1"/>
        <pc:sldMkLst>
          <pc:docMk/>
          <pc:sldMk cId="825050741" sldId="259"/>
        </pc:sldMkLst>
      </pc:sldChg>
      <pc:sldChg chg="addSp modSp mod">
        <pc:chgData name="Samantha Kirk" userId="a317fd24-4999-4ce3-a53a-459395caad9d" providerId="ADAL" clId="{73B6F859-4C23-4EC1-88AC-97C14AA01551}" dt="2024-10-09T11:48:44.734" v="24" actId="27614"/>
        <pc:sldMkLst>
          <pc:docMk/>
          <pc:sldMk cId="3351858216" sldId="260"/>
        </pc:sldMkLst>
      </pc:sldChg>
      <pc:sldChg chg="modSp mod">
        <pc:chgData name="Samantha Kirk" userId="a317fd24-4999-4ce3-a53a-459395caad9d" providerId="ADAL" clId="{73B6F859-4C23-4EC1-88AC-97C14AA01551}" dt="2024-10-09T11:48:47.184" v="26" actId="20577"/>
        <pc:sldMkLst>
          <pc:docMk/>
          <pc:sldMk cId="3000124117" sldId="267"/>
        </pc:sldMkLst>
      </pc:sldChg>
      <pc:sldChg chg="addSp modSp">
        <pc:chgData name="Samantha Kirk" userId="a317fd24-4999-4ce3-a53a-459395caad9d" providerId="ADAL" clId="{73B6F859-4C23-4EC1-88AC-97C14AA01551}" dt="2024-10-09T11:48:28.234" v="22"/>
        <pc:sldMkLst>
          <pc:docMk/>
          <pc:sldMk cId="1631371274" sldId="271"/>
        </pc:sldMkLst>
      </pc:sldChg>
      <pc:sldChg chg="addSp delSp modSp mod">
        <pc:chgData name="Samantha Kirk" userId="a317fd24-4999-4ce3-a53a-459395caad9d" providerId="ADAL" clId="{73B6F859-4C23-4EC1-88AC-97C14AA01551}" dt="2024-10-09T11:47:50.976" v="21" actId="1037"/>
        <pc:sldMkLst>
          <pc:docMk/>
          <pc:sldMk cId="3470592931" sldId="274"/>
        </pc:sldMkLst>
      </pc:sldChg>
    </pc:docChg>
  </pc:docChgLst>
  <pc:docChgLst>
    <pc:chgData name="Rachel Warden" userId="7c44c9d6-32c2-4b29-bd18-2cf8bccbf0c1" providerId="ADAL" clId="{8FC4E4DA-2874-4280-AE36-2B5C93A702A4}"/>
    <pc:docChg chg="undo redo custSel modSld">
      <pc:chgData name="Rachel Warden" userId="7c44c9d6-32c2-4b29-bd18-2cf8bccbf0c1" providerId="ADAL" clId="{8FC4E4DA-2874-4280-AE36-2B5C93A702A4}" dt="2022-09-27T13:56:36.933" v="98"/>
      <pc:docMkLst>
        <pc:docMk/>
      </pc:docMkLst>
      <pc:sldChg chg="addSp delSp modSp mod">
        <pc:chgData name="Rachel Warden" userId="7c44c9d6-32c2-4b29-bd18-2cf8bccbf0c1" providerId="ADAL" clId="{8FC4E4DA-2874-4280-AE36-2B5C93A702A4}" dt="2022-09-13T10:31:38.427" v="3" actId="962"/>
        <pc:sldMkLst>
          <pc:docMk/>
          <pc:sldMk cId="825050741" sldId="259"/>
        </pc:sldMkLst>
      </pc:sldChg>
      <pc:sldChg chg="addSp delSp modSp mod">
        <pc:chgData name="Rachel Warden" userId="7c44c9d6-32c2-4b29-bd18-2cf8bccbf0c1" providerId="ADAL" clId="{8FC4E4DA-2874-4280-AE36-2B5C93A702A4}" dt="2022-09-13T10:32:17.403" v="7" actId="962"/>
        <pc:sldMkLst>
          <pc:docMk/>
          <pc:sldMk cId="3351858216" sldId="260"/>
        </pc:sldMkLst>
      </pc:sldChg>
      <pc:sldChg chg="addSp delSp modSp mod">
        <pc:chgData name="Rachel Warden" userId="7c44c9d6-32c2-4b29-bd18-2cf8bccbf0c1" providerId="ADAL" clId="{8FC4E4DA-2874-4280-AE36-2B5C93A702A4}" dt="2022-09-27T13:52:16.927" v="50" actId="1076"/>
        <pc:sldMkLst>
          <pc:docMk/>
          <pc:sldMk cId="3832636283" sldId="265"/>
        </pc:sldMkLst>
      </pc:sldChg>
    </pc:docChg>
  </pc:docChgLst>
  <pc:docChgLst>
    <pc:chgData name="Rachel Warden" userId="1bbbf9c0-0522-4d10-8a1c-4e811d7c8a41" providerId="ADAL" clId="{4B797B0C-F09B-4066-A01E-7F57813EA30C}"/>
    <pc:docChg chg="custSel addSld delSld modSld">
      <pc:chgData name="Rachel Warden" userId="1bbbf9c0-0522-4d10-8a1c-4e811d7c8a41" providerId="ADAL" clId="{4B797B0C-F09B-4066-A01E-7F57813EA30C}" dt="2023-06-21T08:30:57.506" v="17" actId="20577"/>
      <pc:docMkLst>
        <pc:docMk/>
      </pc:docMkLst>
      <pc:sldChg chg="modSp mod modNotesTx">
        <pc:chgData name="Rachel Warden" userId="1bbbf9c0-0522-4d10-8a1c-4e811d7c8a41" providerId="ADAL" clId="{4B797B0C-F09B-4066-A01E-7F57813EA30C}" dt="2023-06-21T08:30:57.506" v="17" actId="20577"/>
        <pc:sldMkLst>
          <pc:docMk/>
          <pc:sldMk cId="3000124117" sldId="267"/>
        </pc:sldMkLst>
      </pc:sldChg>
      <pc:sldChg chg="addSp delSp modSp del mod">
        <pc:chgData name="Rachel Warden" userId="1bbbf9c0-0522-4d10-8a1c-4e811d7c8a41" providerId="ADAL" clId="{4B797B0C-F09B-4066-A01E-7F57813EA30C}" dt="2023-06-21T08:26:28.076" v="10" actId="2696"/>
        <pc:sldMkLst>
          <pc:docMk/>
          <pc:sldMk cId="2680765930" sldId="270"/>
        </pc:sldMkLst>
      </pc:sldChg>
      <pc:sldChg chg="add">
        <pc:chgData name="Rachel Warden" userId="1bbbf9c0-0522-4d10-8a1c-4e811d7c8a41" providerId="ADAL" clId="{4B797B0C-F09B-4066-A01E-7F57813EA30C}" dt="2023-06-21T08:26:25.209" v="9"/>
        <pc:sldMkLst>
          <pc:docMk/>
          <pc:sldMk cId="1631371274" sldId="271"/>
        </pc:sldMkLst>
      </pc:sldChg>
    </pc:docChg>
  </pc:docChgLst>
  <pc:docChgLst>
    <pc:chgData name="Samantha Kirk" userId="S::samantha.kirk@eacr.org::a317fd24-4999-4ce3-a53a-459395caad9d" providerId="AD" clId="Web-{ACF7D45D-B81D-4246-F769-97BE0BFFB4C3}"/>
    <pc:docChg chg="modSld">
      <pc:chgData name="Samantha Kirk" userId="S::samantha.kirk@eacr.org::a317fd24-4999-4ce3-a53a-459395caad9d" providerId="AD" clId="Web-{ACF7D45D-B81D-4246-F769-97BE0BFFB4C3}" dt="2024-04-25T13:32:46.083" v="3" actId="14100"/>
      <pc:docMkLst>
        <pc:docMk/>
      </pc:docMkLst>
      <pc:sldChg chg="addSp delSp modSp">
        <pc:chgData name="Samantha Kirk" userId="S::samantha.kirk@eacr.org::a317fd24-4999-4ce3-a53a-459395caad9d" providerId="AD" clId="Web-{ACF7D45D-B81D-4246-F769-97BE0BFFB4C3}" dt="2024-04-25T13:32:46.083" v="3" actId="14100"/>
        <pc:sldMkLst>
          <pc:docMk/>
          <pc:sldMk cId="825050741" sldId="259"/>
        </pc:sldMkLst>
      </pc:sldChg>
    </pc:docChg>
  </pc:docChgLst>
  <pc:docChgLst>
    <pc:chgData name="Catherine Burns" userId="aba97161-00de-4542-bd95-429eb066c561" providerId="ADAL" clId="{29B08DA4-315C-4F4E-BF1A-AF3646E7334D}"/>
    <pc:docChg chg="custSel addSld delSld modSld">
      <pc:chgData name="Catherine Burns" userId="aba97161-00de-4542-bd95-429eb066c561" providerId="ADAL" clId="{29B08DA4-315C-4F4E-BF1A-AF3646E7334D}" dt="2025-02-24T13:50:56.168" v="49"/>
      <pc:docMkLst>
        <pc:docMk/>
      </pc:docMkLst>
      <pc:sldChg chg="addSp delSp modSp del mod">
        <pc:chgData name="Catherine Burns" userId="aba97161-00de-4542-bd95-429eb066c561" providerId="ADAL" clId="{29B08DA4-315C-4F4E-BF1A-AF3646E7334D}" dt="2025-02-24T13:48:38.873" v="43" actId="47"/>
        <pc:sldMkLst>
          <pc:docMk/>
          <pc:sldMk cId="2148821905" sldId="275"/>
        </pc:sldMkLst>
      </pc:sldChg>
      <pc:sldChg chg="modSp add">
        <pc:chgData name="Catherine Burns" userId="aba97161-00de-4542-bd95-429eb066c561" providerId="ADAL" clId="{29B08DA4-315C-4F4E-BF1A-AF3646E7334D}" dt="2025-02-24T13:50:56.168" v="49"/>
        <pc:sldMkLst>
          <pc:docMk/>
          <pc:sldMk cId="1547889731" sldId="276"/>
        </pc:sldMkLst>
      </pc:sldChg>
    </pc:docChg>
  </pc:docChgLst>
  <pc:docChgLst>
    <pc:chgData name="Samantha Kirk" userId="S::samantha.kirk@eacr.org::a317fd24-4999-4ce3-a53a-459395caad9d" providerId="AD" clId="Web-{E776BDBC-6D1F-A039-2825-57AEE310AFEC}"/>
    <pc:docChg chg="modSld">
      <pc:chgData name="Samantha Kirk" userId="S::samantha.kirk@eacr.org::a317fd24-4999-4ce3-a53a-459395caad9d" providerId="AD" clId="Web-{E776BDBC-6D1F-A039-2825-57AEE310AFEC}" dt="2024-04-25T13:33:39.510" v="2" actId="14100"/>
      <pc:docMkLst>
        <pc:docMk/>
      </pc:docMkLst>
      <pc:sldChg chg="addSp modSp">
        <pc:chgData name="Samantha Kirk" userId="S::samantha.kirk@eacr.org::a317fd24-4999-4ce3-a53a-459395caad9d" providerId="AD" clId="Web-{E776BDBC-6D1F-A039-2825-57AEE310AFEC}" dt="2024-04-25T13:33:39.510" v="2" actId="14100"/>
        <pc:sldMkLst>
          <pc:docMk/>
          <pc:sldMk cId="825050741" sldId="259"/>
        </pc:sldMkLst>
      </pc:sldChg>
    </pc:docChg>
  </pc:docChgLst>
  <pc:docChgLst>
    <pc:chgData name="Rachel Warden" userId="7c44c9d6-32c2-4b29-bd18-2cf8bccbf0c1" providerId="ADAL" clId="{811B5E84-5071-413C-9D4B-A98B4C974E8C}"/>
    <pc:docChg chg="custSel addSld delSld modSld">
      <pc:chgData name="Rachel Warden" userId="7c44c9d6-32c2-4b29-bd18-2cf8bccbf0c1" providerId="ADAL" clId="{811B5E84-5071-413C-9D4B-A98B4C974E8C}" dt="2022-06-30T09:49:22.669" v="52" actId="2696"/>
      <pc:docMkLst>
        <pc:docMk/>
      </pc:docMkLst>
      <pc:sldChg chg="addSp delSp modSp mod">
        <pc:chgData name="Rachel Warden" userId="7c44c9d6-32c2-4b29-bd18-2cf8bccbf0c1" providerId="ADAL" clId="{811B5E84-5071-413C-9D4B-A98B4C974E8C}" dt="2022-06-13T13:46:02.709" v="37" actId="1076"/>
        <pc:sldMkLst>
          <pc:docMk/>
          <pc:sldMk cId="3832636283" sldId="265"/>
        </pc:sldMkLst>
      </pc:sldChg>
      <pc:sldChg chg="del">
        <pc:chgData name="Rachel Warden" userId="7c44c9d6-32c2-4b29-bd18-2cf8bccbf0c1" providerId="ADAL" clId="{811B5E84-5071-413C-9D4B-A98B4C974E8C}" dt="2022-06-30T09:49:22.669" v="52" actId="2696"/>
        <pc:sldMkLst>
          <pc:docMk/>
          <pc:sldMk cId="1138291166" sldId="266"/>
        </pc:sldMkLst>
      </pc:sldChg>
      <pc:sldChg chg="modSp mod">
        <pc:chgData name="Rachel Warden" userId="7c44c9d6-32c2-4b29-bd18-2cf8bccbf0c1" providerId="ADAL" clId="{811B5E84-5071-413C-9D4B-A98B4C974E8C}" dt="2022-06-13T14:07:34.112" v="50" actId="14100"/>
        <pc:sldMkLst>
          <pc:docMk/>
          <pc:sldMk cId="3000124117" sldId="267"/>
        </pc:sldMkLst>
      </pc:sldChg>
      <pc:sldChg chg="add">
        <pc:chgData name="Rachel Warden" userId="7c44c9d6-32c2-4b29-bd18-2cf8bccbf0c1" providerId="ADAL" clId="{811B5E84-5071-413C-9D4B-A98B4C974E8C}" dt="2022-06-30T09:49:10.206" v="51"/>
        <pc:sldMkLst>
          <pc:docMk/>
          <pc:sldMk cId="2680765930" sldId="270"/>
        </pc:sldMkLst>
      </pc:sldChg>
    </pc:docChg>
  </pc:docChgLst>
  <pc:docChgLst>
    <pc:chgData name="Catherine Burns" userId="aba97161-00de-4542-bd95-429eb066c561" providerId="ADAL" clId="{865B957C-FC80-40D9-BC5F-6DAF7BD2C78E}"/>
    <pc:docChg chg="undo custSel modSld">
      <pc:chgData name="Catherine Burns" userId="aba97161-00de-4542-bd95-429eb066c561" providerId="ADAL" clId="{865B957C-FC80-40D9-BC5F-6DAF7BD2C78E}" dt="2025-05-13T09:23:29.890" v="109" actId="1076"/>
      <pc:docMkLst>
        <pc:docMk/>
      </pc:docMkLst>
      <pc:sldChg chg="modSp mod">
        <pc:chgData name="Catherine Burns" userId="aba97161-00de-4542-bd95-429eb066c561" providerId="ADAL" clId="{865B957C-FC80-40D9-BC5F-6DAF7BD2C78E}" dt="2025-04-30T14:05:13.981" v="67" actId="1076"/>
        <pc:sldMkLst>
          <pc:docMk/>
          <pc:sldMk cId="3351858216" sldId="260"/>
        </pc:sldMkLst>
      </pc:sldChg>
      <pc:sldChg chg="modSp mod modNotesTx">
        <pc:chgData name="Catherine Burns" userId="aba97161-00de-4542-bd95-429eb066c561" providerId="ADAL" clId="{865B957C-FC80-40D9-BC5F-6DAF7BD2C78E}" dt="2025-04-30T14:40:35.544" v="76" actId="20577"/>
        <pc:sldMkLst>
          <pc:docMk/>
          <pc:sldMk cId="3000124117" sldId="267"/>
        </pc:sldMkLst>
      </pc:sldChg>
      <pc:sldChg chg="addSp delSp modSp mod">
        <pc:chgData name="Catherine Burns" userId="aba97161-00de-4542-bd95-429eb066c561" providerId="ADAL" clId="{865B957C-FC80-40D9-BC5F-6DAF7BD2C78E}" dt="2025-05-13T09:23:29.890" v="109" actId="1076"/>
        <pc:sldMkLst>
          <pc:docMk/>
          <pc:sldMk cId="1547889731" sldId="276"/>
        </pc:sldMkLst>
      </pc:sldChg>
    </pc:docChg>
  </pc:docChgLst>
  <pc:docChgLst>
    <pc:chgData name="Andrew Binns" userId="e59f3f37-5edd-4884-887c-ea2f2cfaeb86" providerId="ADAL" clId="{44D73744-5FF6-4F5E-AEFA-FEAE088D21A2}"/>
    <pc:docChg chg="undo custSel addSld delSld modSld">
      <pc:chgData name="Andrew Binns" userId="e59f3f37-5edd-4884-887c-ea2f2cfaeb86" providerId="ADAL" clId="{44D73744-5FF6-4F5E-AEFA-FEAE088D21A2}" dt="2021-04-13T11:44:39.680" v="93" actId="20577"/>
      <pc:docMkLst>
        <pc:docMk/>
      </pc:docMkLst>
      <pc:sldChg chg="add">
        <pc:chgData name="Andrew Binns" userId="e59f3f37-5edd-4884-887c-ea2f2cfaeb86" providerId="ADAL" clId="{44D73744-5FF6-4F5E-AEFA-FEAE088D21A2}" dt="2021-03-29T13:33:20.144" v="70"/>
        <pc:sldMkLst>
          <pc:docMk/>
          <pc:sldMk cId="2347526928" sldId="258"/>
        </pc:sldMkLst>
      </pc:sldChg>
      <pc:sldChg chg="addSp modSp add">
        <pc:chgData name="Andrew Binns" userId="e59f3f37-5edd-4884-887c-ea2f2cfaeb86" providerId="ADAL" clId="{44D73744-5FF6-4F5E-AEFA-FEAE088D21A2}" dt="2021-04-13T11:44:39.680" v="93" actId="20577"/>
        <pc:sldMkLst>
          <pc:docMk/>
          <pc:sldMk cId="584392387" sldId="264"/>
        </pc:sldMkLst>
      </pc:sldChg>
    </pc:docChg>
  </pc:docChgLst>
  <pc:docChgLst>
    <pc:chgData name="Rachel Warden" userId="1bbbf9c0-0522-4d10-8a1c-4e811d7c8a41" providerId="ADAL" clId="{F085A764-A0D0-4570-BE9B-CFA7A9E41852}"/>
    <pc:docChg chg="modSld">
      <pc:chgData name="Rachel Warden" userId="1bbbf9c0-0522-4d10-8a1c-4e811d7c8a41" providerId="ADAL" clId="{F085A764-A0D0-4570-BE9B-CFA7A9E41852}" dt="2023-03-09T15:06:50.563" v="1" actId="2711"/>
      <pc:docMkLst>
        <pc:docMk/>
      </pc:docMkLst>
      <pc:sldChg chg="modSp mod">
        <pc:chgData name="Rachel Warden" userId="1bbbf9c0-0522-4d10-8a1c-4e811d7c8a41" providerId="ADAL" clId="{F085A764-A0D0-4570-BE9B-CFA7A9E41852}" dt="2023-03-09T15:06:34.365" v="0" actId="2711"/>
        <pc:sldMkLst>
          <pc:docMk/>
          <pc:sldMk cId="3832636283" sldId="265"/>
        </pc:sldMkLst>
      </pc:sldChg>
      <pc:sldChg chg="modSp mod">
        <pc:chgData name="Rachel Warden" userId="1bbbf9c0-0522-4d10-8a1c-4e811d7c8a41" providerId="ADAL" clId="{F085A764-A0D0-4570-BE9B-CFA7A9E41852}" dt="2023-03-09T15:06:50.563" v="1" actId="2711"/>
        <pc:sldMkLst>
          <pc:docMk/>
          <pc:sldMk cId="3000124117" sldId="267"/>
        </pc:sldMkLst>
      </pc:sldChg>
    </pc:docChg>
  </pc:docChgLst>
  <pc:docChgLst>
    <pc:chgData name="Rachel Warden" userId="7c44c9d6-32c2-4b29-bd18-2cf8bccbf0c1" providerId="ADAL" clId="{42C6AE7B-1059-4187-81D1-E53220699AC1}"/>
    <pc:docChg chg="custSel modSld">
      <pc:chgData name="Rachel Warden" userId="7c44c9d6-32c2-4b29-bd18-2cf8bccbf0c1" providerId="ADAL" clId="{42C6AE7B-1059-4187-81D1-E53220699AC1}" dt="2022-03-29T15:00:43.451" v="3" actId="962"/>
      <pc:docMkLst>
        <pc:docMk/>
      </pc:docMkLst>
      <pc:sldChg chg="addSp delSp modSp mod">
        <pc:chgData name="Rachel Warden" userId="7c44c9d6-32c2-4b29-bd18-2cf8bccbf0c1" providerId="ADAL" clId="{42C6AE7B-1059-4187-81D1-E53220699AC1}" dt="2022-03-29T15:00:43.451" v="3" actId="962"/>
        <pc:sldMkLst>
          <pc:docMk/>
          <pc:sldMk cId="825050741"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A451-C62D-4BEE-B00C-C5EC74EC4AC4}" type="datetimeFigureOut">
              <a:rPr lang="en-GB" smtClean="0"/>
              <a:t>17/09/2025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A598-75FC-4526-A679-C9D197272F5A}" type="slidenum">
              <a:rPr lang="en-GB" smtClean="0"/>
              <a:t>‹#›</a:t>
            </a:fld>
            <a:endParaRPr lang="en-GB"/>
          </a:p>
        </p:txBody>
      </p:sp>
    </p:spTree>
    <p:extLst>
      <p:ext uri="{BB962C8B-B14F-4D97-AF65-F5344CB8AC3E}">
        <p14:creationId xmlns:p14="http://schemas.microsoft.com/office/powerpoint/2010/main" val="11315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I’d like to tell you a little bit about the EACR. If you have not heard of the EACR before and you work in cancer research, I invite you to join our community. You can find out more by scanning the QR code on the screen. </a:t>
            </a:r>
            <a:br>
              <a:rPr lang="en-GB" sz="1800" dirty="0">
                <a:effectLst/>
                <a:latin typeface="Verdana" panose="020B0604030504040204" pitchFamily="34" charset="0"/>
                <a:ea typeface="Calibri" panose="020F0502020204030204" pitchFamily="34" charset="0"/>
                <a:cs typeface="Arial" panose="020B0604020202020204" pitchFamily="34" charset="0"/>
              </a:rPr>
            </a:b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have 14,000 members worldwide – across more than 100 countries. Membership is open to anyone involved in Cancer Research – wherever they work, in any field, at any level. </a:t>
            </a:r>
          </a:p>
          <a:p>
            <a:pPr>
              <a:lnSpc>
                <a:spcPct val="107000"/>
              </a:lnSpc>
              <a:spcAft>
                <a:spcPts val="800"/>
              </a:spcAft>
            </a:pPr>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exist to support cancer researchers in their work and careers. That includes organising great conferences, providing access to different funding programmes, educational and career webinars, and tools to help network and collaborate. On top of all the tangible benefits, for many EACR members the best thing about membership is the sense of being part of an international community with the same shared goal.</a:t>
            </a:r>
          </a:p>
          <a:p>
            <a:pPr>
              <a:lnSpc>
                <a:spcPct val="107000"/>
              </a:lnSpc>
              <a:spcAft>
                <a:spcPts val="800"/>
              </a:spcAft>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76A598-75FC-4526-A679-C9D197272F5A}" type="slidenum">
              <a:rPr lang="en-GB" smtClean="0"/>
              <a:t>1</a:t>
            </a:fld>
            <a:endParaRPr lang="en-GB"/>
          </a:p>
        </p:txBody>
      </p:sp>
    </p:spTree>
    <p:extLst>
      <p:ext uri="{BB962C8B-B14F-4D97-AF65-F5344CB8AC3E}">
        <p14:creationId xmlns:p14="http://schemas.microsoft.com/office/powerpoint/2010/main" val="2967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6A598-75FC-4526-A679-C9D197272F5A}" type="slidenum">
              <a:rPr lang="en-GB" smtClean="0"/>
              <a:t>4</a:t>
            </a:fld>
            <a:endParaRPr lang="en-GB"/>
          </a:p>
        </p:txBody>
      </p:sp>
    </p:spTree>
    <p:extLst>
      <p:ext uri="{BB962C8B-B14F-4D97-AF65-F5344CB8AC3E}">
        <p14:creationId xmlns:p14="http://schemas.microsoft.com/office/powerpoint/2010/main" val="2878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17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6414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49547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401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076CF-981C-42C7-A3A2-A09CC9843496}"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6803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6076CF-981C-42C7-A3A2-A09CC9843496}"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2998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6076CF-981C-42C7-A3A2-A09CC9843496}" type="datetimeFigureOut">
              <a:rPr lang="en-GB" smtClean="0"/>
              <a:t>17/09/2025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761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6076CF-981C-42C7-A3A2-A09CC9843496}"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413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076CF-981C-42C7-A3A2-A09CC9843496}"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9166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5200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128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076CF-981C-42C7-A3A2-A09CC9843496}" type="datetimeFigureOut">
              <a:rPr lang="en-GB" smtClean="0"/>
              <a:t>17/09/2025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CDDD-FFFE-440F-B09C-019870D00BDF}" type="slidenum">
              <a:rPr lang="en-GB" smtClean="0"/>
              <a:t>‹#›</a:t>
            </a:fld>
            <a:endParaRPr lang="en-GB"/>
          </a:p>
        </p:txBody>
      </p:sp>
    </p:spTree>
    <p:extLst>
      <p:ext uri="{BB962C8B-B14F-4D97-AF65-F5344CB8AC3E}">
        <p14:creationId xmlns:p14="http://schemas.microsoft.com/office/powerpoint/2010/main" val="2756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5A1F2675-C8E7-47C4-A6B6-FEA186498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468"/>
            <a:ext cx="12192000" cy="7028935"/>
          </a:xfrm>
          <a:prstGeom prst="rect">
            <a:avLst/>
          </a:prstGeom>
        </p:spPr>
      </p:pic>
      <p:sp>
        <p:nvSpPr>
          <p:cNvPr id="5" name="Rectangle 4">
            <a:extLst>
              <a:ext uri="{FF2B5EF4-FFF2-40B4-BE49-F238E27FC236}">
                <a16:creationId xmlns:a16="http://schemas.microsoft.com/office/drawing/2014/main" id="{5DEDA146-5370-4310-B110-6E25F2F6E708}"/>
              </a:ext>
            </a:extLst>
          </p:cNvPr>
          <p:cNvSpPr/>
          <p:nvPr/>
        </p:nvSpPr>
        <p:spPr>
          <a:xfrm>
            <a:off x="631578" y="1611716"/>
            <a:ext cx="7467393" cy="3123932"/>
          </a:xfrm>
          <a:prstGeom prst="rect">
            <a:avLst/>
          </a:prstGeom>
        </p:spPr>
        <p:txBody>
          <a:bodyPr wrap="square">
            <a:spAutoFit/>
          </a:bodyPr>
          <a:lstStyle/>
          <a:p>
            <a:endParaRPr lang="en-GB" sz="500" dirty="0">
              <a:solidFill>
                <a:srgbClr val="00B4AC"/>
              </a:solidFill>
              <a:latin typeface="+mj-lt"/>
              <a:ea typeface="Microsoft Sans Serif" panose="020B0604020202020204" pitchFamily="34" charset="0"/>
              <a:cs typeface="Microsoft Sans Serif" panose="020B0604020202020204" pitchFamily="34" charset="0"/>
            </a:endParaRPr>
          </a:p>
          <a:p>
            <a:pPr defTabSz="1828800"/>
            <a:r>
              <a:rPr lang="en-US" sz="3200" b="1" dirty="0">
                <a:solidFill>
                  <a:srgbClr val="00B4AC"/>
                </a:solidFill>
                <a:latin typeface="+mj-lt"/>
                <a:ea typeface="Microsoft Sans Serif" panose="020B0604020202020204" pitchFamily="34" charset="0"/>
                <a:cs typeface="Microsoft Sans Serif" panose="020B0604020202020204" pitchFamily="34" charset="0"/>
              </a:rPr>
              <a:t>If you’re not a member yet, join us now</a:t>
            </a:r>
          </a:p>
          <a:p>
            <a:endParaRPr lang="en-US" sz="2000" dirty="0">
              <a:solidFill>
                <a:srgbClr val="00245D"/>
              </a:solidFill>
              <a:latin typeface="+mj-lt"/>
              <a:ea typeface="Microsoft Sans Serif" panose="020B0604020202020204" pitchFamily="34" charset="0"/>
              <a:cs typeface="Microsoft Sans Serif" panose="020B0604020202020204" pitchFamily="34" charset="0"/>
            </a:endParaRPr>
          </a:p>
          <a:p>
            <a:r>
              <a:rPr lang="en-US" sz="2000" dirty="0">
                <a:solidFill>
                  <a:srgbClr val="00245D"/>
                </a:solidFill>
                <a:latin typeface="+mj-lt"/>
                <a:ea typeface="Microsoft Sans Serif" panose="020B0604020202020204" pitchFamily="34" charset="0"/>
                <a:cs typeface="Microsoft Sans Serif" panose="020B0604020202020204" pitchFamily="34" charset="0"/>
              </a:rPr>
              <a:t>Our members are a supportive community of more than 14,000 cancer researchers in 115+ countries.</a:t>
            </a:r>
            <a:endParaRPr lang="en-GB" sz="2000" b="1" dirty="0">
              <a:solidFill>
                <a:srgbClr val="00245D"/>
              </a:solidFill>
              <a:latin typeface="+mj-lt"/>
              <a:ea typeface="Microsoft Sans Serif" panose="020B0604020202020204" pitchFamily="34" charset="0"/>
              <a:cs typeface="Microsoft Sans Serif" panose="020B0604020202020204" pitchFamily="34" charset="0"/>
            </a:endParaRPr>
          </a:p>
          <a:p>
            <a:endParaRPr lang="en-US" sz="2000" b="1" dirty="0">
              <a:solidFill>
                <a:srgbClr val="00245D"/>
              </a:solidFill>
              <a:latin typeface="+mj-lt"/>
              <a:ea typeface="Microsoft Sans Serif" panose="020B0604020202020204" pitchFamily="34" charset="0"/>
              <a:cs typeface="Microsoft Sans Serif" panose="020B0604020202020204" pitchFamily="34" charset="0"/>
            </a:endParaRPr>
          </a:p>
          <a:p>
            <a:r>
              <a:rPr lang="en-US" sz="2000" b="1" dirty="0">
                <a:solidFill>
                  <a:srgbClr val="00245D"/>
                </a:solidFill>
                <a:latin typeface="+mj-lt"/>
                <a:ea typeface="Microsoft Sans Serif" panose="020B0604020202020204" pitchFamily="34" charset="0"/>
                <a:cs typeface="Microsoft Sans Serif" panose="020B0604020202020204" pitchFamily="34" charset="0"/>
              </a:rPr>
              <a:t>Communication. Collaboration. Community. </a:t>
            </a:r>
          </a:p>
          <a:p>
            <a:r>
              <a:rPr lang="en-US" sz="2000" dirty="0">
                <a:solidFill>
                  <a:srgbClr val="00245D"/>
                </a:solidFill>
                <a:latin typeface="+mj-lt"/>
                <a:ea typeface="Microsoft Sans Serif" panose="020B0604020202020204" pitchFamily="34" charset="0"/>
                <a:cs typeface="Microsoft Sans Serif" panose="020B0604020202020204" pitchFamily="34" charset="0"/>
              </a:rPr>
              <a:t>A way to bridge international borders with your lifesaving cancer research. This is what the European Association for Cancer Research (EACR) offers its members.</a:t>
            </a:r>
          </a:p>
        </p:txBody>
      </p:sp>
      <p:sp>
        <p:nvSpPr>
          <p:cNvPr id="11" name="TextBox 10">
            <a:extLst>
              <a:ext uri="{FF2B5EF4-FFF2-40B4-BE49-F238E27FC236}">
                <a16:creationId xmlns:a16="http://schemas.microsoft.com/office/drawing/2014/main" id="{4BC52A8D-9078-BF95-AD11-1EC8129AA2E7}"/>
              </a:ext>
            </a:extLst>
          </p:cNvPr>
          <p:cNvSpPr txBox="1"/>
          <p:nvPr/>
        </p:nvSpPr>
        <p:spPr>
          <a:xfrm>
            <a:off x="631578" y="5470225"/>
            <a:ext cx="10434528" cy="923330"/>
          </a:xfrm>
          <a:prstGeom prst="rect">
            <a:avLst/>
          </a:prstGeom>
          <a:noFill/>
        </p:spPr>
        <p:txBody>
          <a:bodyPr wrap="square">
            <a:spAutoFit/>
          </a:bodyPr>
          <a:lstStyle/>
          <a:p>
            <a:pPr algn="l"/>
            <a:r>
              <a:rPr lang="en-US" b="0" i="1">
                <a:solidFill>
                  <a:srgbClr val="24B1AA"/>
                </a:solidFill>
                <a:effectLst/>
                <a:latin typeface="Georgia" panose="02040502050405020303" pitchFamily="18" charset="0"/>
              </a:rPr>
              <a:t>"EACR is one of the most sympathetic, personal, but at the same time innovative and competent international organizations for cancer researchers I know. It really shows, with everything it does, that each member matters to them."  </a:t>
            </a:r>
            <a:r>
              <a:rPr lang="en-US" sz="1600" i="0">
                <a:solidFill>
                  <a:srgbClr val="4B4B4D"/>
                </a:solidFill>
                <a:effectLst/>
                <a:latin typeface="Georgia" panose="02040502050405020303" pitchFamily="18" charset="0"/>
              </a:rPr>
              <a:t>Elisa Mariella, University of Turin, Italy</a:t>
            </a:r>
          </a:p>
        </p:txBody>
      </p:sp>
      <p:pic>
        <p:nvPicPr>
          <p:cNvPr id="3" name="Picture 2" descr="Qr code&#10;&#10;Description automatically generated">
            <a:extLst>
              <a:ext uri="{FF2B5EF4-FFF2-40B4-BE49-F238E27FC236}">
                <a16:creationId xmlns:a16="http://schemas.microsoft.com/office/drawing/2014/main" id="{8DD5ED85-1CA5-BE09-D512-D795170D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016" y="1611716"/>
            <a:ext cx="2556588" cy="3195735"/>
          </a:xfrm>
          <a:prstGeom prst="rect">
            <a:avLst/>
          </a:prstGeom>
        </p:spPr>
      </p:pic>
    </p:spTree>
    <p:extLst>
      <p:ext uri="{BB962C8B-B14F-4D97-AF65-F5344CB8AC3E}">
        <p14:creationId xmlns:p14="http://schemas.microsoft.com/office/powerpoint/2010/main" val="30001241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quares with white text&#10;&#10;AI-generated content may be incorrect.">
            <a:extLst>
              <a:ext uri="{FF2B5EF4-FFF2-40B4-BE49-F238E27FC236}">
                <a16:creationId xmlns:a16="http://schemas.microsoft.com/office/drawing/2014/main" id="{E696D3E5-AC56-5F46-8E58-56683762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8250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 with white text&#10;&#10;AI-generated content may be incorrect.">
            <a:extLst>
              <a:ext uri="{FF2B5EF4-FFF2-40B4-BE49-F238E27FC236}">
                <a16:creationId xmlns:a16="http://schemas.microsoft.com/office/drawing/2014/main" id="{4E576BE5-CCDD-9FC8-2BCE-74C28D76D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33518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072-3966-4C1F-BE1A-7239FEC1A93B}"/>
              </a:ext>
            </a:extLst>
          </p:cNvPr>
          <p:cNvSpPr>
            <a:spLocks noGrp="1"/>
          </p:cNvSpPr>
          <p:nvPr>
            <p:ph type="title"/>
          </p:nvPr>
        </p:nvSpPr>
        <p:spPr/>
        <p:txBody>
          <a:bodyPr/>
          <a:lstStyle/>
          <a:p>
            <a:endParaRPr lang="en-GB"/>
          </a:p>
        </p:txBody>
      </p:sp>
      <p:pic>
        <p:nvPicPr>
          <p:cNvPr id="13" name="Content Placeholder 12" descr="Text&#10;&#10;Description automatically generated">
            <a:extLst>
              <a:ext uri="{FF2B5EF4-FFF2-40B4-BE49-F238E27FC236}">
                <a16:creationId xmlns:a16="http://schemas.microsoft.com/office/drawing/2014/main" id="{37114B9F-8296-4193-8750-0161FEDEB1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6152" y="3281964"/>
            <a:ext cx="3599695" cy="1438659"/>
          </a:xfrm>
        </p:spPr>
      </p:pic>
      <p:pic>
        <p:nvPicPr>
          <p:cNvPr id="4" name="Picture 3">
            <a:extLst>
              <a:ext uri="{FF2B5EF4-FFF2-40B4-BE49-F238E27FC236}">
                <a16:creationId xmlns:a16="http://schemas.microsoft.com/office/drawing/2014/main" id="{0D4473D4-A718-4DB8-B0F7-BD2B8B15B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1" y="-17144"/>
            <a:ext cx="12222480" cy="6875064"/>
          </a:xfrm>
          <a:prstGeom prst="rect">
            <a:avLst/>
          </a:prstGeom>
        </p:spPr>
      </p:pic>
      <p:sp>
        <p:nvSpPr>
          <p:cNvPr id="3" name="Rectangle 2">
            <a:extLst>
              <a:ext uri="{FF2B5EF4-FFF2-40B4-BE49-F238E27FC236}">
                <a16:creationId xmlns:a16="http://schemas.microsoft.com/office/drawing/2014/main" id="{31E75D48-972A-19B1-25A5-60401D9BB5DE}"/>
              </a:ext>
            </a:extLst>
          </p:cNvPr>
          <p:cNvSpPr/>
          <p:nvPr/>
        </p:nvSpPr>
        <p:spPr>
          <a:xfrm>
            <a:off x="-1" y="1337187"/>
            <a:ext cx="12192000" cy="692933"/>
          </a:xfrm>
          <a:prstGeom prst="rect">
            <a:avLst/>
          </a:prstGeom>
          <a:solidFill>
            <a:srgbClr val="00B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28C149-84B5-76C3-DCEF-B72BCC035A5E}"/>
              </a:ext>
            </a:extLst>
          </p:cNvPr>
          <p:cNvSpPr/>
          <p:nvPr/>
        </p:nvSpPr>
        <p:spPr>
          <a:xfrm>
            <a:off x="1064538" y="1437613"/>
            <a:ext cx="11965661" cy="523220"/>
          </a:xfrm>
          <a:prstGeom prst="rect">
            <a:avLst/>
          </a:prstGeom>
        </p:spPr>
        <p:txBody>
          <a:bodyPr wrap="square">
            <a:spAutoFit/>
          </a:bodyPr>
          <a:lstStyle/>
          <a:p>
            <a:r>
              <a:rPr lang="en-US" sz="2800" b="1" dirty="0">
                <a:solidFill>
                  <a:schemeClr val="bg1"/>
                </a:solidFill>
              </a:rPr>
              <a:t>SPECIAL REDUCED</a:t>
            </a:r>
            <a:r>
              <a:rPr lang="en-GB" sz="2800" b="1" dirty="0">
                <a:solidFill>
                  <a:schemeClr val="bg1"/>
                </a:solidFill>
              </a:rPr>
              <a:t> REGISTRATION RATES FOR EACR MEMBERS</a:t>
            </a:r>
            <a:endParaRPr lang="en-GB" sz="7200" b="1" dirty="0">
              <a:solidFill>
                <a:schemeClr val="bg1"/>
              </a:solidFill>
            </a:endParaRPr>
          </a:p>
        </p:txBody>
      </p:sp>
      <p:pic>
        <p:nvPicPr>
          <p:cNvPr id="10" name="Picture 9">
            <a:extLst>
              <a:ext uri="{FF2B5EF4-FFF2-40B4-BE49-F238E27FC236}">
                <a16:creationId xmlns:a16="http://schemas.microsoft.com/office/drawing/2014/main" id="{DE75BDC6-8FE6-0DB7-D399-F2BEBC7E5DC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0395" y="2089969"/>
            <a:ext cx="3600000" cy="1438780"/>
          </a:xfrm>
          <a:prstGeom prst="rect">
            <a:avLst/>
          </a:prstGeom>
        </p:spPr>
      </p:pic>
      <p:pic>
        <p:nvPicPr>
          <p:cNvPr id="7" name="Picture 6">
            <a:extLst>
              <a:ext uri="{FF2B5EF4-FFF2-40B4-BE49-F238E27FC236}">
                <a16:creationId xmlns:a16="http://schemas.microsoft.com/office/drawing/2014/main" id="{AF8D2D64-D3E6-6B56-4C95-BCACF8D0213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51955" y="2073424"/>
            <a:ext cx="3600000" cy="1438781"/>
          </a:xfrm>
          <a:prstGeom prst="rect">
            <a:avLst/>
          </a:prstGeom>
        </p:spPr>
      </p:pic>
      <p:pic>
        <p:nvPicPr>
          <p:cNvPr id="9" name="Picture 8">
            <a:extLst>
              <a:ext uri="{FF2B5EF4-FFF2-40B4-BE49-F238E27FC236}">
                <a16:creationId xmlns:a16="http://schemas.microsoft.com/office/drawing/2014/main" id="{3DF03A6C-3F88-CD4C-2CA0-8841E31B361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40395" y="3630892"/>
            <a:ext cx="3603048" cy="1439999"/>
          </a:xfrm>
          <a:prstGeom prst="rect">
            <a:avLst/>
          </a:prstGeom>
        </p:spPr>
      </p:pic>
      <p:pic>
        <p:nvPicPr>
          <p:cNvPr id="1026" name="Picture 2">
            <a:extLst>
              <a:ext uri="{FF2B5EF4-FFF2-40B4-BE49-F238E27FC236}">
                <a16:creationId xmlns:a16="http://schemas.microsoft.com/office/drawing/2014/main" id="{312F0BB8-073D-5EAD-92B3-EC468614B2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402581" y="2074094"/>
            <a:ext cx="3599694" cy="14374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D4F20C3-0122-D6D2-C0E9-5C7FF1856CE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02581" y="5173034"/>
            <a:ext cx="3600000" cy="1438781"/>
          </a:xfrm>
          <a:prstGeom prst="rect">
            <a:avLst/>
          </a:prstGeom>
        </p:spPr>
      </p:pic>
      <p:pic>
        <p:nvPicPr>
          <p:cNvPr id="15" name="Picture 14">
            <a:extLst>
              <a:ext uri="{FF2B5EF4-FFF2-40B4-BE49-F238E27FC236}">
                <a16:creationId xmlns:a16="http://schemas.microsoft.com/office/drawing/2014/main" id="{07450A91-2375-BBFA-9203-CF1D488BB61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388551" y="3638949"/>
            <a:ext cx="3613724" cy="1444265"/>
          </a:xfrm>
          <a:prstGeom prst="rect">
            <a:avLst/>
          </a:prstGeom>
        </p:spPr>
      </p:pic>
      <p:pic>
        <p:nvPicPr>
          <p:cNvPr id="1028" name="Picture 4">
            <a:extLst>
              <a:ext uri="{FF2B5EF4-FFF2-40B4-BE49-F238E27FC236}">
                <a16:creationId xmlns:a16="http://schemas.microsoft.com/office/drawing/2014/main" id="{308DA6DD-1191-E23D-200D-1F6766A28F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152259" y="3630892"/>
            <a:ext cx="3599696" cy="1438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B355D48-BDA3-093D-800C-488FFCD45C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24146" y="5173034"/>
            <a:ext cx="3613724" cy="1443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sign&#10;&#10;AI-generated content may be incorrect.">
            <a:extLst>
              <a:ext uri="{FF2B5EF4-FFF2-40B4-BE49-F238E27FC236}">
                <a16:creationId xmlns:a16="http://schemas.microsoft.com/office/drawing/2014/main" id="{DC98E671-8445-2A62-759E-E6D57183DC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51955" y="5173034"/>
            <a:ext cx="3596646" cy="1438658"/>
          </a:xfrm>
          <a:prstGeom prst="rect">
            <a:avLst/>
          </a:prstGeom>
        </p:spPr>
      </p:pic>
    </p:spTree>
    <p:extLst>
      <p:ext uri="{BB962C8B-B14F-4D97-AF65-F5344CB8AC3E}">
        <p14:creationId xmlns:p14="http://schemas.microsoft.com/office/powerpoint/2010/main" val="15478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BEC315-E8E4-6B20-AD3B-CA692BE5E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Tree>
    <p:extLst>
      <p:ext uri="{BB962C8B-B14F-4D97-AF65-F5344CB8AC3E}">
        <p14:creationId xmlns:p14="http://schemas.microsoft.com/office/powerpoint/2010/main" val="1631371274"/>
      </p:ext>
    </p:extLst>
  </p:cSld>
  <p:clrMapOvr>
    <a:masterClrMapping/>
  </p:clrMapOvr>
  <mc:AlternateContent xmlns:mc="http://schemas.openxmlformats.org/markup-compatibility/2006" xmlns:p14="http://schemas.microsoft.com/office/powerpoint/2010/main">
    <mc:Choice Requires="p14">
      <p:transition spd="slow" p14:dur="2000" advClick="0" advTm="6000">
        <p:fade/>
      </p:transition>
    </mc:Choice>
    <mc:Fallback xmlns="">
      <p:transition spd="slow" advClick="0" advTm="6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1C58947BFD443B098E18EABA37C08" ma:contentTypeVersion="17" ma:contentTypeDescription="Create a new document." ma:contentTypeScope="" ma:versionID="f3627d817f7e4230f0117a12b5c835dd">
  <xsd:schema xmlns:xsd="http://www.w3.org/2001/XMLSchema" xmlns:xs="http://www.w3.org/2001/XMLSchema" xmlns:p="http://schemas.microsoft.com/office/2006/metadata/properties" xmlns:ns2="5cd4951d-eadc-46dc-aab8-354d250d2333" xmlns:ns3="290ff8db-0506-45e7-a0ff-5fcce7cb5869" targetNamespace="http://schemas.microsoft.com/office/2006/metadata/properties" ma:root="true" ma:fieldsID="6fb4ae3c67221ccd0ee462d60f91193d" ns2:_="" ns3:_="">
    <xsd:import namespace="5cd4951d-eadc-46dc-aab8-354d250d2333"/>
    <xsd:import namespace="290ff8db-0506-45e7-a0ff-5fcce7cb5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4951d-eadc-46dc-aab8-354d250d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9a14df-67e7-48b2-aa47-b9a1f135d8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ff8db-0506-45e7-a0ff-5fcce7cb58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79d93a-8f7c-4adb-a16b-6b437fecccd9}" ma:internalName="TaxCatchAll" ma:showField="CatchAllData" ma:web="290ff8db-0506-45e7-a0ff-5fcce7cb586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d4951d-eadc-46dc-aab8-354d250d2333">
      <Terms xmlns="http://schemas.microsoft.com/office/infopath/2007/PartnerControls"/>
    </lcf76f155ced4ddcb4097134ff3c332f>
    <TaxCatchAll xmlns="290ff8db-0506-45e7-a0ff-5fcce7cb5869" xsi:nil="true"/>
    <Date xmlns="5cd4951d-eadc-46dc-aab8-354d250d2333" xsi:nil="true"/>
    <SharedWithUsers xmlns="290ff8db-0506-45e7-a0ff-5fcce7cb5869">
      <UserInfo>
        <DisplayName>Olaoluwa Olotu</DisplayName>
        <AccountId>36</AccountId>
        <AccountType/>
      </UserInfo>
      <UserInfo>
        <DisplayName>Rachel Warden</DisplayName>
        <AccountId>29</AccountId>
        <AccountType/>
      </UserInfo>
      <UserInfo>
        <DisplayName>Stephanie Milsom</DisplayName>
        <AccountId>18</AccountId>
        <AccountType/>
      </UserInfo>
      <UserInfo>
        <DisplayName>Claire Sanders</DisplayName>
        <AccountId>24</AccountId>
        <AccountType/>
      </UserInfo>
      <UserInfo>
        <DisplayName>Fiona Craighead</DisplayName>
        <AccountId>19</AccountId>
        <AccountType/>
      </UserInfo>
      <UserInfo>
        <DisplayName>Alexandra Boitor</DisplayName>
        <AccountId>33</AccountId>
        <AccountType/>
      </UserInfo>
      <UserInfo>
        <DisplayName>Samantha Kirk</DisplayName>
        <AccountId>32</AccountId>
        <AccountType/>
      </UserInfo>
      <UserInfo>
        <DisplayName>Andrew Binns</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05CBA-6932-44D9-A843-C09C21F81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4951d-eadc-46dc-aab8-354d250d2333"/>
    <ds:schemaRef ds:uri="290ff8db-0506-45e7-a0ff-5fcce7cb5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998D2-4370-485B-992B-3E195863E857}">
  <ds:schemaRefs>
    <ds:schemaRef ds:uri="1c984a37-fa25-486b-abe3-8c50415064c9"/>
    <ds:schemaRef ds:uri="290ff8db-0506-45e7-a0ff-5fcce7cb5869"/>
    <ds:schemaRef ds:uri="5cd4951d-eadc-46dc-aab8-354d250d2333"/>
    <ds:schemaRef ds:uri="68eb6231-397a-455f-92e3-fa2b1e295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23B60F-2558-4DC5-ABCE-C70F47380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278</Words>
  <Application>Microsoft Office PowerPoint</Application>
  <PresentationFormat>Widescreen</PresentationFormat>
  <Paragraphs>15</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Symbol</vt:lpstr>
      <vt:lpstr>Verdana</vt:lpstr>
      <vt:lpstr>Office Theme</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Warden</dc:creator>
  <cp:lastModifiedBy>Catherine Burns</cp:lastModifiedBy>
  <cp:revision>1</cp:revision>
  <dcterms:created xsi:type="dcterms:W3CDTF">2019-09-24T13:08:56Z</dcterms:created>
  <dcterms:modified xsi:type="dcterms:W3CDTF">2025-09-17T15:05:21Z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0x01010043F1C58947BFD443B098E18EABA37C08</vt:lpwstr>
  </property>
  <property fmtid="{D5CDD505-2E9C-101B-9397-08002B2CF9AE}" pid="3" name="MediaServiceImageTags">
    <vt:lpwstr/>
  </property>
  <property fmtid="{D5CDD505-2E9C-101B-9397-08002B2CF9AE}" pid="4" name="Order">
    <vt:r8>44800</vt:r8>
  </property>
</Properties>
</file>