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D4BA0-FDB2-E654-299D-E7DE4D658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560D6-EA53-307B-1920-906EC5734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0A8D3-95A8-5CDE-27CB-756C35F5F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E991C-CD0C-5D37-D917-4E95403CF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5A743-C4E2-E57B-301E-763D89054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83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1C617-AC1C-DA16-F5B8-32C004A0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AEBCB-7E0E-4E91-80DF-8C76BC0BB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A01A1-E393-AEFA-EE48-92F5EA833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9F196-94A6-8497-7AC4-4B289B6E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CE0B2-4E61-12C1-9044-18F0B0D8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78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E556D6-ABEA-5752-5C00-8DB2DD2EF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9AAD7A-3107-B7B5-141A-E011B8599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28DDA-C1F8-E43F-2FA1-34C8AF627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36A91-D6A7-C6B2-98BD-C539189D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B1CD5-ADEE-07FD-5212-DFA66F9D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5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E3DD-F03A-E0A7-96E6-5F4949F61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E222F-6531-2581-8EB7-FC22AA58C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CE6EF-2A6A-C07B-382D-580B0527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9C4E8-4347-71E5-0529-4E177AD68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451D9-1D01-52B3-FFB7-E1011577B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149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D871E-E6C0-846D-F7BA-587F5CC5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2E89C-B73D-8E2A-0DAE-AE0735D24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AEB9-E3D5-2FB8-12FF-368EE309D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49C82-C93B-DEAC-9B8C-6FAABF907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D73E4-36A8-1196-441F-C0944A70F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36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9B4CE-666B-1602-FC54-11F760D1E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69F54-6077-28DE-6D99-0346BC37D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D50-EF16-0DD4-3579-61EAACA55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B8BFD-0EB9-E2CE-EE10-BA72BC68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50389-4E91-E858-173F-A6DC2708F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EB02B-991F-CC19-9CA4-1FC7EA30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94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B5E6F-2AD1-D992-ED7C-E380CFB7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9C075-6C39-C315-893A-6B03A13CB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7EC62-2C3A-37AA-85FA-7D47B3A1D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9A0BBE-DD6A-1950-3B2E-5FA37F37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C3A2B8-AAC9-EE31-4C9F-4A54C87D79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B5639C-DE2B-8185-D76A-96D35CF1F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B10E66-D901-FB77-EA7F-AA129C959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257B0-FF00-1046-773B-15BD4E916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83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840D-6BDB-8E3F-E10B-1BA4816C5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0968FD-7708-83F8-E271-104C7295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877433-ABC7-E87F-3A99-28B5C5FD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68A808-D7E2-EB49-84D1-2F8C8269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6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53E0FD-E59D-CF73-5729-AC4BD0ED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54E157-8D8E-EFDE-4152-A813054E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0D86E-8AA8-D3B0-6DB7-D8689FC2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34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83335-57B6-2537-71B6-C4A2A3517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E2FCD-FE3B-83CC-3A8F-5C9531508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D7AB34-E8B4-C3C3-A363-A8F6FB824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A4228-A653-87FB-033C-C211368D8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B5AF0-0744-3829-633D-8FAE68C5C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04133-3F9A-351D-1E8D-EF99D4E0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0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87A4D-8B30-C520-F642-7B53502C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CD61B4-9985-25F8-BC42-22B9F05CD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D5BB3C-221B-F5D5-63DB-BF67312FA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15190-1606-DA5A-8337-159165539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05001-B017-5ED4-E87E-0E78FBD0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F8689-4FD5-611C-942E-A62515CD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373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7A8F68-4992-19C5-9F83-4B273AD4F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F7BDC-C023-081D-452E-6A8193EE6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E916F-5DA9-C252-E2B4-E8D838990A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CE7AC-219E-440F-A88C-632BEF3B1293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1479D-5E20-F305-ECD8-4F833DDF8B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BB2F6-25CC-9983-4A3C-DAFF26939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3CECF0-F1FA-4A86-8C75-ED74395CD8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26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50CE7A-F60A-597F-4CF6-596B95DB4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Sanders</dc:creator>
  <cp:lastModifiedBy>Claire Sanders</cp:lastModifiedBy>
  <cp:revision>1</cp:revision>
  <dcterms:created xsi:type="dcterms:W3CDTF">2026-07-15T12:56:59Z</dcterms:created>
  <dcterms:modified xsi:type="dcterms:W3CDTF">2026-07-15T12:59:27Z</dcterms:modified>
</cp:coreProperties>
</file>