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Sanders" userId="33afc7f1-aace-4408-b3f2-aa0db4a3e7f0" providerId="ADAL" clId="{9112F885-E041-4D93-91C9-1C5C193005E5}"/>
    <pc:docChg chg="custSel modSld">
      <pc:chgData name="Claire Sanders" userId="33afc7f1-aace-4408-b3f2-aa0db4a3e7f0" providerId="ADAL" clId="{9112F885-E041-4D93-91C9-1C5C193005E5}" dt="2026-06-05T07:16:54.224" v="2"/>
      <pc:docMkLst>
        <pc:docMk/>
      </pc:docMkLst>
      <pc:sldChg chg="addSp delSp modSp mod">
        <pc:chgData name="Claire Sanders" userId="33afc7f1-aace-4408-b3f2-aa0db4a3e7f0" providerId="ADAL" clId="{9112F885-E041-4D93-91C9-1C5C193005E5}" dt="2026-06-05T07:16:54.224" v="2"/>
        <pc:sldMkLst>
          <pc:docMk/>
          <pc:sldMk cId="2465496995" sldId="256"/>
        </pc:sldMkLst>
        <pc:picChg chg="add mod">
          <ac:chgData name="Claire Sanders" userId="33afc7f1-aace-4408-b3f2-aa0db4a3e7f0" providerId="ADAL" clId="{9112F885-E041-4D93-91C9-1C5C193005E5}" dt="2026-06-05T07:16:54.224" v="2"/>
          <ac:picMkLst>
            <pc:docMk/>
            <pc:sldMk cId="2465496995" sldId="256"/>
            <ac:picMk id="3" creationId="{05FF54CE-D828-3A0E-D4B5-7FA68516632D}"/>
          </ac:picMkLst>
        </pc:picChg>
        <pc:picChg chg="del">
          <ac:chgData name="Claire Sanders" userId="33afc7f1-aace-4408-b3f2-aa0db4a3e7f0" providerId="ADAL" clId="{9112F885-E041-4D93-91C9-1C5C193005E5}" dt="2026-06-05T07:16:42.288" v="0" actId="478"/>
          <ac:picMkLst>
            <pc:docMk/>
            <pc:sldMk cId="2465496995" sldId="256"/>
            <ac:picMk id="5" creationId="{E15CC83E-8D5C-2A3F-96FA-8575B4E16B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C89B5-6BC2-1020-DEC1-DE9DC1FA9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DC4F04-8218-D1C1-308A-CC06E78CF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A79CB-E4FB-77AB-5CD7-DE5671578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9E3C4-741E-A8B7-9B4E-68DED955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827A5-77D9-28DA-E187-3044F2AA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05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BD44C-F3AF-33FC-FD0A-FD9B628FD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35E828-CF11-79EE-95A4-AB09AABD1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98AB8-F9A6-7E4F-2CE5-18FBD3F62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BFF21-4804-B3C7-195B-46FED7220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DAE6-1F4A-D4A4-3180-FCDAE3865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84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2253E7-51D8-F95E-28FF-B8F135D32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765B6-3A8A-5DD8-7CF8-955E01904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98C5E-3F3F-CD31-89BD-5C93B131A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B29DD-0252-523D-AD48-47DB4E8B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2E791-0ACD-B0B0-A5EE-E0EA3FB67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5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BE8BD-7DCD-BD5B-FD5C-6CBD162F1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F0932-3615-69D4-EDD1-01D0B9F4E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DECD0-0A81-B84C-E528-0CA47214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7C9BA-0A72-608C-1BDA-D2B4F4F8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A2970-632F-0033-AFF8-3406A70E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5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1FC6-A5C8-D485-8916-B1ABF1F5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F07A5-3BC8-60FC-7690-A1D5FA213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DC41-0327-D495-F256-27BC7297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90291-872E-55A1-CB21-9BD0E4ED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C1757-CF1B-C4BC-833A-422F564D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48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872F-7F31-6BAB-7B9C-A7C7CFC6D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94E0D-270D-4987-2B95-207BADE0A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A5D36-C549-2646-0143-F49504F10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5129F-6475-AD4D-2569-B02B97E98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F4323-B3A9-27A5-6053-F39CCF582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FC7A8-A848-32AB-BB7F-B38FF0CA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8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7215-5F54-B1B6-9548-E8BA4939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B5D3E-7C54-19BB-9E5F-C3D66CCB3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A0D29-5F0F-432B-0E7F-D5E9D51B9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93076-1CBD-5E50-882D-F18B103D7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2F23F-32B9-81C5-C335-D87D0D32D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0B9C2F-88AE-FEA7-9284-64CEBEF1D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AB97B0-1E7C-4178-A17A-10A9A20AB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D7CD13-9FFA-14B6-B6DE-214C4C16B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72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AA7CA-3420-2429-4D9D-784794E8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B1754A-3EAB-C795-D219-FA74937BC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BBD5FA-C2D7-0349-8A36-F1ED1B506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7F8AE-67E9-7FA7-AAA1-EC78DEC63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42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E224CD-E6C9-4490-C460-CD55D17E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5AB7B0-41E4-41CC-563E-40B4D6B3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2E3EC-6783-3946-E74C-173B2CA2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09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347A-6B69-8A13-76A8-76C51610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2FCFB-9D3C-C12A-FF6C-33482DDD5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C6E948-6EB2-CE64-8808-C324174B4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8C225-42EB-4F9E-A178-58D76F22D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F69B6-9563-94C9-5996-6C5B90D4D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1998B-1EBE-FBCF-051A-0ACFA7DC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50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5BBD9-C273-C9D0-0C02-44BE0BDF8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A7DD6F-EEDF-44FA-6F00-AF3D0AC88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404F9-0473-D402-9317-F61C1015B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A760E-E913-6CA3-BDC2-C097F772B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E5B86-36FC-1440-C464-84BCC3A0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0AB3C-0069-01B3-8300-1BA4285B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38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E92668-52DD-34D0-77E1-5EDADE53E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58784-41C5-C253-00E7-16EA0165F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0152E-4F19-A563-DF1F-5DA4BAEB75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5D56D6-B382-4DA8-89A7-69C10966F2BC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8D0A9-76AB-3C31-8179-9634BFB89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08A38-B537-3C3F-D95D-9D40C56A3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E3E05-16DA-4940-AEA9-F9C0C5C2B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43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FF54CE-D828-3A0E-D4B5-7FA685166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496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72f4568102c7dd36e95df04fdeb81c67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a19cb5289fac08db3b2c232f34ca719b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DC7D29-18B8-4AD0-8939-54FE2C0059FB}">
  <ds:schemaRefs>
    <ds:schemaRef ds:uri="http://schemas.microsoft.com/office/2006/metadata/properties"/>
    <ds:schemaRef ds:uri="http://schemas.microsoft.com/office/infopath/2007/PartnerControls"/>
    <ds:schemaRef ds:uri="5cd4951d-eadc-46dc-aab8-354d250d2333"/>
    <ds:schemaRef ds:uri="290ff8db-0506-45e7-a0ff-5fcce7cb5869"/>
  </ds:schemaRefs>
</ds:datastoreItem>
</file>

<file path=customXml/itemProps2.xml><?xml version="1.0" encoding="utf-8"?>
<ds:datastoreItem xmlns:ds="http://schemas.openxmlformats.org/officeDocument/2006/customXml" ds:itemID="{0E77AE6F-BD2A-42BD-9EE0-8602770573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CF0BD0-5F9D-45BA-937C-426078399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d4951d-eadc-46dc-aab8-354d250d2333"/>
    <ds:schemaRef ds:uri="290ff8db-0506-45e7-a0ff-5fcce7cb58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2026-06-04T15:15:41Z</dcterms:created>
  <dcterms:modified xsi:type="dcterms:W3CDTF">2026-06-05T07:16:58Z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  <property fmtid="{D5CDD505-2E9C-101B-9397-08002B2CF9AE}" pid="3" name="MediaServiceImageTags">
    <vt:lpwstr/>
  </property>
</Properties>
</file>