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Sanders" userId="33afc7f1-aace-4408-b3f2-aa0db4a3e7f0" providerId="ADAL" clId="{9112F885-E041-4D93-91C9-1C5C193005E5}"/>
    <pc:docChg chg="custSel modSld">
      <pc:chgData name="Claire Sanders" userId="33afc7f1-aace-4408-b3f2-aa0db4a3e7f0" providerId="ADAL" clId="{9112F885-E041-4D93-91C9-1C5C193005E5}" dt="2026-09-21T14:25:37.771" v="5"/>
      <pc:docMkLst>
        <pc:docMk/>
      </pc:docMkLst>
      <pc:sldChg chg="addSp delSp modSp mod">
        <pc:chgData name="Claire Sanders" userId="33afc7f1-aace-4408-b3f2-aa0db4a3e7f0" providerId="ADAL" clId="{9112F885-E041-4D93-91C9-1C5C193005E5}" dt="2026-09-21T14:25:37.771" v="5"/>
        <pc:sldMkLst>
          <pc:docMk/>
          <pc:sldMk cId="3428332469" sldId="256"/>
        </pc:sldMkLst>
        <pc:picChg chg="add del mod">
          <ac:chgData name="Claire Sanders" userId="33afc7f1-aace-4408-b3f2-aa0db4a3e7f0" providerId="ADAL" clId="{9112F885-E041-4D93-91C9-1C5C193005E5}" dt="2026-09-21T14:25:34.638" v="3" actId="478"/>
          <ac:picMkLst>
            <pc:docMk/>
            <pc:sldMk cId="3428332469" sldId="256"/>
            <ac:picMk id="3" creationId="{E4AD378C-D32F-1E22-6C8A-F71E0B89DCC2}"/>
          </ac:picMkLst>
        </pc:picChg>
        <pc:picChg chg="del">
          <ac:chgData name="Claire Sanders" userId="33afc7f1-aace-4408-b3f2-aa0db4a3e7f0" providerId="ADAL" clId="{9112F885-E041-4D93-91C9-1C5C193005E5}" dt="2026-09-21T14:25:27.485" v="0" actId="478"/>
          <ac:picMkLst>
            <pc:docMk/>
            <pc:sldMk cId="3428332469" sldId="256"/>
            <ac:picMk id="5" creationId="{5763F5B2-3862-534C-A07C-7B51135E5F50}"/>
          </ac:picMkLst>
        </pc:picChg>
        <pc:picChg chg="add mod">
          <ac:chgData name="Claire Sanders" userId="33afc7f1-aace-4408-b3f2-aa0db4a3e7f0" providerId="ADAL" clId="{9112F885-E041-4D93-91C9-1C5C193005E5}" dt="2026-09-21T14:25:37.771" v="5"/>
          <ac:picMkLst>
            <pc:docMk/>
            <pc:sldMk cId="3428332469" sldId="256"/>
            <ac:picMk id="6" creationId="{0233BECF-7960-6467-1EBC-D93090C7786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20844-ADE8-37E0-4F3A-F03CE976E9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54730-1F39-0DFE-F402-92315DB4B6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AF392-B5AC-9A6E-95B1-C00294B4D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D3EB0-82B7-4019-A45E-7C1E17CBABA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9EFBA-73C5-D5E4-EBDB-B3ED92EDB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ECB96-EC13-035A-8363-C8A14896A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3B89-DC7D-48D7-B19A-47CD2CECE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982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608EB-2E11-02BF-5307-6E906FC65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77AC9-AB82-FD04-0428-37A37C971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030B0-F714-16F1-2AE8-526899792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D3EB0-82B7-4019-A45E-7C1E17CBABA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EBCCA-EE99-B922-3F06-BE75AC6AE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24B5E-09E6-2A8A-34B7-4D17C227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3B89-DC7D-48D7-B19A-47CD2CECE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089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60158-3C1F-FB5B-DFD1-6F0AD1F6E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3F61D7-E810-E209-6BAC-EBB15AD8B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7286E-7AA9-A86B-ECE2-0C99D3918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D3EB0-82B7-4019-A45E-7C1E17CBABA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B1997-1626-06F1-1750-C09DD0481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55C0E-256A-4C26-1463-D11A629B7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3B89-DC7D-48D7-B19A-47CD2CECE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233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F287E-913F-9150-281C-490135026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830EC-89CA-6C09-63AB-89945D7FB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76CEC8-6D42-1508-BFE8-3BDDC350C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D6EAF6-3708-8154-4E8E-2947C9AB6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D3EB0-82B7-4019-A45E-7C1E17CBABA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F28DA-0106-2D17-D1E6-C277DA680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3AD23-8182-1F83-E112-41AE693E1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3B89-DC7D-48D7-B19A-47CD2CECE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470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3DA02-D8FA-0385-56F5-E24C9A8D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ED2EE4-AE0C-D5EF-6C3A-F7EA4994C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BD0F5-C299-1C24-5349-BCD2E255F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D81B8E-19E7-07B6-B1F1-4E02D99F7C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1E928E-37DA-0743-0B31-63D312961A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EA8DCE-9638-EA8B-2296-6F1D0F9A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D3EB0-82B7-4019-A45E-7C1E17CBABA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A143E4-F3D9-02CE-16D8-EE56BB9F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5F1CE7-39EC-E431-C7E3-2988B9006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3B89-DC7D-48D7-B19A-47CD2CECE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366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07445-F7CA-9847-46A6-544564456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CFDBAE-97C5-C2A2-533D-E57B061F5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D3EB0-82B7-4019-A45E-7C1E17CBABA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E5DC86-C3F4-A7A1-4F37-A8CA85F7F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EED320-C7A7-FBEB-1AF2-A8E2C35E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3B89-DC7D-48D7-B19A-47CD2CECE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87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0C9A35-5496-DDDE-9EB6-7BBD31211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D3EB0-82B7-4019-A45E-7C1E17CBABA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5312FE-DB5A-F7BC-ACC6-F7AD3CA6B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A06470-C20B-4260-F64A-0BEEF5EFF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3B89-DC7D-48D7-B19A-47CD2CECE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55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E65C0-776D-3059-2345-4B4AD9BEF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A8320-6987-B9CE-B442-618DA554A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29BCD-E15B-6D44-9A06-6DBE08957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F6321-EED5-292F-6876-607E5E2A0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D3EB0-82B7-4019-A45E-7C1E17CBABA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262FFC-D6C6-0274-AF07-0089DF3B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293B0-304D-6A1E-CC01-6B3D2658E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3B89-DC7D-48D7-B19A-47CD2CECE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146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95B07-79B2-85CF-25A4-E2EE537CE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B83FED-8D3C-CE13-00EC-8CA9B89E90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1E890-EB6A-EB12-7A8D-A885E2D6C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7D4E7-725A-1587-5314-22E97868F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D3EB0-82B7-4019-A45E-7C1E17CBABA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C2618-FF63-3831-70C5-F21E331C8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BEA52-0055-C442-76E8-BFC0C8ACF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3B89-DC7D-48D7-B19A-47CD2CECE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6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B5D7C-8E45-753F-EAC6-BE3DC1453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76C877-0E31-2C73-0B48-5E983F407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A3014-BB17-5D16-D049-23A7609E1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D3EB0-82B7-4019-A45E-7C1E17CBABA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5CAF6-96AD-E16A-B3D4-D9717B187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94DEA-F18D-E9FF-639A-38A54A36B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3B89-DC7D-48D7-B19A-47CD2CECE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18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577DC5-F647-9464-2F9F-E25B68FCFC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E64CF7-E8F8-8091-53A0-2038FA7A2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8EEC4-A5FD-C8B9-B8E3-8E316B9F7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D3EB0-82B7-4019-A45E-7C1E17CBABA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923EE-AF23-B03F-493C-0047C819C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3C8B7-6F97-8063-AC57-47A884C01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3B89-DC7D-48D7-B19A-47CD2CECE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08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0353C-0B2C-7CB7-F743-A7B667D35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F3B9E-819D-9DD5-EF47-C1AE470D2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E1946-9194-8954-52F8-40B01A508F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3D3EB0-82B7-4019-A45E-7C1E17CBABA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D04F3-3DCC-1B3A-7366-B7522E581F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2D488-07AA-3390-7165-438110081E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C33B89-DC7D-48D7-B19A-47CD2CECE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77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33BECF-7960-6467-1EBC-D93090C77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32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 xmlns="5cd4951d-eadc-46dc-aab8-354d250d2333" xsi:nil="true"/>
    <lcf76f155ced4ddcb4097134ff3c332f xmlns="5cd4951d-eadc-46dc-aab8-354d250d2333">
      <Terms xmlns="http://schemas.microsoft.com/office/infopath/2007/PartnerControls"/>
    </lcf76f155ced4ddcb4097134ff3c332f>
    <TaxCatchAll xmlns="290ff8db-0506-45e7-a0ff-5fcce7cb586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F1C58947BFD443B098E18EABA37C08" ma:contentTypeVersion="17" ma:contentTypeDescription="Create a new document." ma:contentTypeScope="" ma:versionID="72f4568102c7dd36e95df04fdeb81c67">
  <xsd:schema xmlns:xsd="http://www.w3.org/2001/XMLSchema" xmlns:xs="http://www.w3.org/2001/XMLSchema" xmlns:p="http://schemas.microsoft.com/office/2006/metadata/properties" xmlns:ns2="5cd4951d-eadc-46dc-aab8-354d250d2333" xmlns:ns3="290ff8db-0506-45e7-a0ff-5fcce7cb5869" targetNamespace="http://schemas.microsoft.com/office/2006/metadata/properties" ma:root="true" ma:fieldsID="a19cb5289fac08db3b2c232f34ca719b" ns2:_="" ns3:_="">
    <xsd:import namespace="5cd4951d-eadc-46dc-aab8-354d250d2333"/>
    <xsd:import namespace="290ff8db-0506-45e7-a0ff-5fcce7cb58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Dat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d4951d-eadc-46dc-aab8-354d250d23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19a14df-67e7-48b2-aa47-b9a1f135d8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ate" ma:index="21" nillable="true" ma:displayName="Date" ma:format="DateOnly" ma:internalName="Date">
      <xsd:simpleType>
        <xsd:restriction base="dms:DateTim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0ff8db-0506-45e7-a0ff-5fcce7cb58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279d93a-8f7c-4adb-a16b-6b437fecccd9}" ma:internalName="TaxCatchAll" ma:showField="CatchAllData" ma:web="290ff8db-0506-45e7-a0ff-5fcce7cb58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6C3D2C-68D2-4B6B-8B2D-50C75BA340E1}">
  <ds:schemaRefs>
    <ds:schemaRef ds:uri="http://schemas.microsoft.com/office/2006/metadata/properties"/>
    <ds:schemaRef ds:uri="http://schemas.microsoft.com/office/infopath/2007/PartnerControls"/>
    <ds:schemaRef ds:uri="5cd4951d-eadc-46dc-aab8-354d250d2333"/>
    <ds:schemaRef ds:uri="290ff8db-0506-45e7-a0ff-5fcce7cb5869"/>
  </ds:schemaRefs>
</ds:datastoreItem>
</file>

<file path=customXml/itemProps2.xml><?xml version="1.0" encoding="utf-8"?>
<ds:datastoreItem xmlns:ds="http://schemas.openxmlformats.org/officeDocument/2006/customXml" ds:itemID="{64215C1C-8B11-45FD-A417-B9CF3456E1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464BEB-35E7-4FB9-84C3-F44C6F45B5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d4951d-eadc-46dc-aab8-354d250d2333"/>
    <ds:schemaRef ds:uri="290ff8db-0506-45e7-a0ff-5fcce7cb58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Sanders</dc:creator>
  <cp:lastModifiedBy>Claire Sanders</cp:lastModifiedBy>
  <cp:revision>1</cp:revision>
  <dcterms:created xsi:type="dcterms:W3CDTF">2026-08-24T10:17:20Z</dcterms:created>
  <dcterms:modified xsi:type="dcterms:W3CDTF">2026-09-21T14:25:40Z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0x01010043F1C58947BFD443B098E18EABA37C08</vt:lpwstr>
  </property>
  <property fmtid="{D5CDD505-2E9C-101B-9397-08002B2CF9AE}" pid="3" name="MediaServiceImageTags">
    <vt:lpwstr/>
  </property>
</Properties>
</file>