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780C-A0E4-928D-5C9C-666253A86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AEC58-7398-17B2-B361-B5FF486EE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9E30C-E03C-EFD9-F46B-10C163A7A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75BFE-FC07-8C41-562F-7D2AC694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019F3-39F4-387F-DB88-73925D026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840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C6DE-897D-14B0-14A7-C084845D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4117A-8AE7-3FAB-FC08-4E1DAAF37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8B31D-B0CD-9B7D-2E46-4A921ED1D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8F197-F644-6920-2AC1-712AFB73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30157-5BF1-8E1A-2F33-57BCE803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136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988B-89B0-B2D3-08B5-920504A55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13956-3022-2D27-8356-C937B53D2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A8559-FF97-4DAB-332F-20A85410A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92E23-1914-CCFD-F838-8F4C14993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F271D-22D1-3C4A-1AA2-7D7761110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25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4F68A-C9B1-CB4D-6706-941140223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6AEC5-43A4-2D87-16D4-601D77788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41211-F504-82F1-3FD5-F6D183EC2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436BBC-6591-EE63-6CA5-3C655874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9C846-073F-EA4A-71F0-B37A6D9A4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0720E-FD90-7BFF-4307-3BDBDF520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36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1A43-D380-5950-03ED-35F104BDC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33DF9-C1E6-964E-692F-C2183736B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8E6DB1-AAE2-FD84-05FA-0CEDAC4F1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F810D-1605-789A-2BE6-0024977A1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BDBB6F-6C96-C7E1-51AD-85F292019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93ED56-7E67-79C5-2707-83DA17157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8E2D30-80DE-3D76-8262-A2764DED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2DA3F5-94F6-0FB8-D748-49109170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20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0F4EE-617B-B01F-8AB1-7F34389C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1E683-24CE-273E-0439-E6F209F6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2E926-D9AC-6E61-475A-9A6BA6FE0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49BE79-4448-8A26-3A8E-24743A56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06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28E101-4D21-EE32-8CCB-E0BDF25F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FFFF37-BAAE-D162-68D6-563A90C9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A5CBA-7C85-A52F-6723-78A8B5B2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41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12775-5DFE-9EE4-6183-5929FFBF7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A173C-7554-4540-DFC3-753A03AA4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C6464-8563-AE69-8B26-655BA1B49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E9121-E948-EEC7-D8EA-D0C7F37D3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E9CAA-32AB-7A8B-639B-77DEDB9A7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07B08-E66E-A923-71D0-3C4711BF7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78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0DA5-418D-5378-65B2-847F9418A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A4374D-1660-B0A9-D392-1040BD66BA6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6E718-D4EE-3D17-16B0-FD52690F7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E8B6E-CAD3-9721-776D-C8CFC9C8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9C768-2323-82A0-701A-FB40975C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2B5FA-E5F9-C323-BBB3-EE78F654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11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AD2A-25D4-BB84-A39A-3DECD387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375D9-E1DE-CE15-7D93-96185FDFB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59211-57CA-0916-886D-DC596F96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53580-1B4E-1417-FF76-4BA1CEC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7678C-3BF2-BB64-D5B2-FDBA390A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2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262D1F-22D7-035D-ABA8-876420A9FD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1FB62-F6A6-E4A3-80AF-5510726E5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3FB2D-5264-7DCA-D15A-7E70F074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19D6A-28C3-23D7-361B-76FB38726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7A77A-190E-A6AC-038A-B4D8A844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71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8A82A-EF46-3620-E74A-DC6424C3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752F7-5ED3-D714-2FA4-8BCC38AE9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20898-89BD-C13F-A292-63B434F6E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96EB4-7C6E-44A1-BCB6-6E21DC5FC12E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0D4FB-CB19-22A4-E7AA-311C6E6CD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7C815-C62F-7B98-DF35-1E3AECA20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423A9A-082A-4F57-9BFD-9B0C55CE7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47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6DE0A3-BF2B-4BED-ED11-D8E070C1E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80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2026-10-14T13:31:41Z</dcterms:created>
  <dcterms:modified xsi:type="dcterms:W3CDTF">2026-10-14T13:32:36Z</dcterms:modified>
</cp:coreProperties>
</file>