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50EC2-9391-4ED0-95D0-8ACB2065FA39}" v="4" dt="2025-07-09T07:11:34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Sanders" userId="33afc7f1-aace-4408-b3f2-aa0db4a3e7f0" providerId="ADAL" clId="{C2150EC2-9391-4ED0-95D0-8ACB2065FA39}"/>
    <pc:docChg chg="custSel modSld">
      <pc:chgData name="Claire Sanders" userId="33afc7f1-aace-4408-b3f2-aa0db4a3e7f0" providerId="ADAL" clId="{C2150EC2-9391-4ED0-95D0-8ACB2065FA39}" dt="2025-07-09T07:11:35.358" v="13" actId="962"/>
      <pc:docMkLst>
        <pc:docMk/>
      </pc:docMkLst>
      <pc:sldChg chg="addSp delSp modSp mod">
        <pc:chgData name="Claire Sanders" userId="33afc7f1-aace-4408-b3f2-aa0db4a3e7f0" providerId="ADAL" clId="{C2150EC2-9391-4ED0-95D0-8ACB2065FA39}" dt="2025-07-09T07:11:35.358" v="13" actId="962"/>
        <pc:sldMkLst>
          <pc:docMk/>
          <pc:sldMk cId="3714255418" sldId="256"/>
        </pc:sldMkLst>
        <pc:picChg chg="add del mod">
          <ac:chgData name="Claire Sanders" userId="33afc7f1-aace-4408-b3f2-aa0db4a3e7f0" providerId="ADAL" clId="{C2150EC2-9391-4ED0-95D0-8ACB2065FA39}" dt="2025-07-09T07:11:25.688" v="10" actId="478"/>
          <ac:picMkLst>
            <pc:docMk/>
            <pc:sldMk cId="3714255418" sldId="256"/>
            <ac:picMk id="3" creationId="{9A5F5FB8-E6C8-8D02-5960-8A495E7AF5E4}"/>
          </ac:picMkLst>
        </pc:picChg>
        <pc:picChg chg="add del mod">
          <ac:chgData name="Claire Sanders" userId="33afc7f1-aace-4408-b3f2-aa0db4a3e7f0" providerId="ADAL" clId="{C2150EC2-9391-4ED0-95D0-8ACB2065FA39}" dt="2025-07-09T07:11:15.569" v="7" actId="478"/>
          <ac:picMkLst>
            <pc:docMk/>
            <pc:sldMk cId="3714255418" sldId="256"/>
            <ac:picMk id="4" creationId="{45B7A4BD-2B3D-FA3B-2641-DFF580FC0199}"/>
          </ac:picMkLst>
        </pc:picChg>
        <pc:picChg chg="add mod">
          <ac:chgData name="Claire Sanders" userId="33afc7f1-aace-4408-b3f2-aa0db4a3e7f0" providerId="ADAL" clId="{C2150EC2-9391-4ED0-95D0-8ACB2065FA39}" dt="2025-07-09T07:11:35.358" v="13" actId="962"/>
          <ac:picMkLst>
            <pc:docMk/>
            <pc:sldMk cId="3714255418" sldId="256"/>
            <ac:picMk id="6" creationId="{188CC43D-8044-803F-3721-BB30B19D08C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8050-60C6-7827-ED10-5EF163202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203DD-0DD1-7862-41A9-3B502DE5A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3A233-452B-B0F3-E9A9-AA261C2A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1D9CF-26CC-77B0-9B14-7BFC4CF9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E753D-B400-2987-A170-5FD02BE6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5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F1DF-477F-65C4-BB47-DC1ABACF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C98E7-0FCA-7AD0-0BC1-027198058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6BD0-C76B-9FD8-D300-6C47570A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E7C91-6DD8-0CBD-221E-58E3635C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F0110-98C5-266A-81AC-CDC1BA2C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C4FFF-85F2-CD92-F643-829D465CC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4F1EB-1B83-65B1-F62E-4F0F208C9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FDB7-C469-CECA-D7BA-38BEFCAD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AAB5C-F3AA-52A4-C00A-659626BB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7F51-D215-B6CD-151A-04B30A87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EF088-5FA2-7481-D18F-19838DBB6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64BC-C9C8-F2CD-768E-A17D2D95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6F139-FB49-5D9D-F16C-9B53AFD6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857F-785E-12E7-E72B-6CD45D56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B8DB9-805A-95A4-18F9-35B8825A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48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F650-6CE3-79C8-B1EE-20D15376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1F2C8-EC95-2A60-063D-94F588900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B651-8DFD-30DF-3F48-F4A25C24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0F739-B8AA-0167-5985-CDB86476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80C9B-948C-1E06-A781-94547E8A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9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22EE-D33B-64FC-935F-C66A549A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CC280-784A-7BD2-A45D-EA50794B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25403-4121-9B9E-26CB-76364DEF6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D14CA-F078-E26B-3A9C-EAD7D515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2E1AF-644E-5FCA-8984-91256F0A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0CB71-789C-4F81-2501-22052895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7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B6B89-6756-DD91-0663-F4151995C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DF52-6ADB-4910-5C7F-C82F583D3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E0CF1-C12B-A6D0-E5EE-EB73D0FF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BF63-7EDE-BAAA-84AA-FA1366B7A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7FC8A-800F-0277-CA7C-2F0C11919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0BF20-D916-9C0C-4538-E1988709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A2B23-36CD-27CB-D823-F7E720A4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5F88E-FE6E-1E02-35C5-47F7100C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3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3FAF-E4A8-B47D-733D-58B031F9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C3F0D8-79D4-67C7-E355-6A87FCBC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D45A7-3744-9540-DDC0-58EACF36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0F210-401F-2B5E-D1CE-D4BDB41D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9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E0FCB-A747-5BE4-35FA-13B77990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917278-5251-DCEC-1456-E09C055C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6439F-EDB2-078F-6985-7ECA8D82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4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D678-664A-291B-A8E2-B2FD458B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FFA53-4D91-7B98-9F1B-959E0454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2A28C-DEB8-3C23-591C-ACD8F1C5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8E90B-8EDD-8760-F716-1217A7761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C6086-AA6F-78C1-5E7A-04D84A01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37D9E-85CF-ACA3-5576-350C5CD9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64D6-4E5D-B395-1DC5-B9D55E76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30214-FE1A-E37A-0EE7-EC4AD4EF7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623D2-06FF-F493-A309-0E0C12BC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60B0E-1914-0B65-E4F7-6589F089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1C242-5CD7-F4AC-7100-ACE01FD0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0B39D-1F9D-6133-3DE4-02FB384B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0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BF404-CEF4-DF7F-02DB-682E144D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7DE67-AED1-A4A6-8912-E3BE97BF0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C945-41BF-219E-A159-BF6BFF8B5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7D015F-D5CA-4E75-A17F-C36A3414DF0E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F8BE-AB47-3DD8-EAE5-0D1123E61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626C-740A-06EF-5B3C-5D2AE3747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E13E5-9649-4899-B7D4-071F4084C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2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quare with white text&#10;&#10;AI-generated content may be incorrect.">
            <a:extLst>
              <a:ext uri="{FF2B5EF4-FFF2-40B4-BE49-F238E27FC236}">
                <a16:creationId xmlns:a16="http://schemas.microsoft.com/office/drawing/2014/main" id="{188CC43D-8044-803F-3721-BB30B19D0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5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1C58947BFD443B098E18EABA37C08" ma:contentTypeVersion="17" ma:contentTypeDescription="Create a new document." ma:contentTypeScope="" ma:versionID="f3627d817f7e4230f0117a12b5c835dd">
  <xsd:schema xmlns:xsd="http://www.w3.org/2001/XMLSchema" xmlns:xs="http://www.w3.org/2001/XMLSchema" xmlns:p="http://schemas.microsoft.com/office/2006/metadata/properties" xmlns:ns2="5cd4951d-eadc-46dc-aab8-354d250d2333" xmlns:ns3="290ff8db-0506-45e7-a0ff-5fcce7cb5869" targetNamespace="http://schemas.microsoft.com/office/2006/metadata/properties" ma:root="true" ma:fieldsID="6fb4ae3c67221ccd0ee462d60f91193d" ns2:_="" ns3:_="">
    <xsd:import namespace="5cd4951d-eadc-46dc-aab8-354d250d2333"/>
    <xsd:import namespace="290ff8db-0506-45e7-a0ff-5fcce7cb58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4951d-eadc-46dc-aab8-354d250d2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9a14df-67e7-48b2-aa47-b9a1f135d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ff8db-0506-45e7-a0ff-5fcce7cb586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279d93a-8f7c-4adb-a16b-6b437fecccd9}" ma:internalName="TaxCatchAll" ma:showField="CatchAllData" ma:web="290ff8db-0506-45e7-a0ff-5fcce7cb58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cd4951d-eadc-46dc-aab8-354d250d2333" xsi:nil="true"/>
    <lcf76f155ced4ddcb4097134ff3c332f xmlns="5cd4951d-eadc-46dc-aab8-354d250d2333">
      <Terms xmlns="http://schemas.microsoft.com/office/infopath/2007/PartnerControls"/>
    </lcf76f155ced4ddcb4097134ff3c332f>
    <TaxCatchAll xmlns="290ff8db-0506-45e7-a0ff-5fcce7cb5869" xsi:nil="true"/>
  </documentManagement>
</p:properties>
</file>

<file path=customXml/itemProps1.xml><?xml version="1.0" encoding="utf-8"?>
<ds:datastoreItem xmlns:ds="http://schemas.openxmlformats.org/officeDocument/2006/customXml" ds:itemID="{19485F09-39B2-4A84-8C2D-47F5BEBA4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d4951d-eadc-46dc-aab8-354d250d2333"/>
    <ds:schemaRef ds:uri="290ff8db-0506-45e7-a0ff-5fcce7cb5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C9345D-9468-486D-9715-C1B620888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8A570-0BC1-4B59-B09A-1F72356E588E}">
  <ds:schemaRefs>
    <ds:schemaRef ds:uri="http://schemas.microsoft.com/office/2006/metadata/properties"/>
    <ds:schemaRef ds:uri="http://schemas.microsoft.com/office/infopath/2007/PartnerControls"/>
    <ds:schemaRef ds:uri="5cd4951d-eadc-46dc-aab8-354d250d2333"/>
    <ds:schemaRef ds:uri="290ff8db-0506-45e7-a0ff-5fcce7cb58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Sanders</dc:creator>
  <cp:lastModifiedBy>Claire Sanders</cp:lastModifiedBy>
  <cp:revision>1</cp:revision>
  <dcterms:created xsi:type="dcterms:W3CDTF">2025-05-08T13:04:34Z</dcterms:created>
  <dcterms:modified xsi:type="dcterms:W3CDTF">2025-07-09T07:11:39Z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0x01010043F1C58947BFD443B098E18EABA37C08</vt:lpwstr>
  </property>
  <property fmtid="{D5CDD505-2E9C-101B-9397-08002B2CF9AE}" pid="3" name="MediaServiceImageTags">
    <vt:lpwstr/>
  </property>
</Properties>
</file>