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3EC-9AE1-7DB7-DD7E-4B3330A136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00712-9446-1E9B-11CC-DA1543247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75EB9-39AC-00C4-8C48-91935FE3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871CA-23C8-2BCC-2A7C-E1D080D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E25F6-3A5C-8B3C-1515-D06C0597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92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066C0-47DD-8FE4-4C84-70BC3A67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4E01B4-87CD-289B-9E8A-5DE8331F2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41E9B-59EC-0859-2942-F2F528042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0D69E-95DD-D596-A4FE-33E1BA49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8F59F-313E-665A-C582-596E63452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318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C5B039-F368-2933-D1B3-CFD176FDA9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D75EF-8EFF-8786-229E-7514CD163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2D09-E77B-AA2F-8E8A-72EEBF36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BE53D-1D37-3F93-BA2A-A96BCA33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2EE65-A85E-A772-3D25-E2AFFD3A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94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C5444-2B30-12E3-445C-5BA9FFB70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7DCBF-C267-0DF4-2C1F-55A256394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9CB4B-9523-4F6F-FCC8-692F4427A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0923B-BA43-BC4B-353A-6EA96ABE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50292-F72C-9E11-9D07-ADA7C60EE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89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68849-F8A6-2263-EB08-B4C6F617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43247-F5EB-1CB9-F3D3-0C0EB6E8F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F618E-A61E-7656-BE86-5A5538E8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90327-EC5B-BC2B-C490-85963CCA4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3C3A7-5008-CB8C-9D7B-EDE4CBC6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66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11860-3C68-3046-1452-0C7AA8A88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D5F9-0009-3DDB-0AA8-A8FEB254F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F2D4C-F102-4772-4B27-C0A095112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947A9-5BF7-AA44-9A99-9235EE27C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F41AB-04F4-66AB-0062-D9F77B472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86402-7EDC-9AA1-10A8-D2D4F888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61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48183-0443-EB40-7C64-A37629578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5A5DF-980A-2EBD-7A90-BEEFC6C26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8B4E5-D7F9-0F18-0DBC-7F6B76AB2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DF2213-8657-3598-419A-2BF87F78E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41475-771F-C17F-BF2B-447461B8F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BF6CBD-1DB5-CF85-1BE3-CE7B9D62A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2B200-9062-EBDB-FE8B-07DF7263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471D1A-0396-2675-DC22-E53193212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4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4768-FD33-9B27-F24D-2F22A848E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B39BD-0D1E-1058-25E9-816B5696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EFD36-8771-BAB3-3B24-3C258F71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C5096-2E59-D8DD-FD71-3D1942911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08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C971A-F39D-8170-51A7-FB8618F25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90CCBC-34F6-49BC-B1A1-7188A7ACB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BDF83-4ED3-3148-E5AB-F89CA446C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1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79AB-0349-5D60-68CE-BD8E256AB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47C3C-955E-4C57-7F58-65335F222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36229-6D49-A927-51BC-A31C06086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E17E2-AECE-4ABD-6F5E-52844F9D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EA827-2710-F31C-2B07-5FAD67AA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F1863-50F0-5DF3-D5E2-F8081246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C0813-DB41-0B7B-7681-E7E762296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68B57B-22F4-F83E-C16C-C15B2807D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1E5F0-3EE0-EDDA-3AC8-9FA61DAF4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F3AA7-04AC-B80A-AB49-3CCA5CFA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39734-7FEC-67C8-B50E-E5B4B559D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AFB65-33F5-39BD-CE13-ACAD960BB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86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9ACE4D-3BB1-BC36-77B9-2E708DDD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CFC79-2EA3-0806-F0D1-8DFB5FA33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E64BF-F7E9-1BDD-7955-07EC91107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EF8ED-D552-4D69-852B-F37B12A39CC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23611-F3AA-A77C-FC49-03AD7A3423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A4A4-86E6-1C71-14C9-761529061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E071D-EBFD-4BAC-A590-C4125DD4B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5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orange flyer with a qr code&#10;&#10;AI-generated content may be incorrect.">
            <a:extLst>
              <a:ext uri="{FF2B5EF4-FFF2-40B4-BE49-F238E27FC236}">
                <a16:creationId xmlns:a16="http://schemas.microsoft.com/office/drawing/2014/main" id="{61357657-07DE-7C65-810A-CA9BB7E9A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462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f3627d817f7e4230f0117a12b5c835d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6fb4ae3c67221ccd0ee462d60f91193d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ABABD182-C7E7-4AF9-AC13-1E975D339E6E}"/>
</file>

<file path=customXml/itemProps2.xml><?xml version="1.0" encoding="utf-8"?>
<ds:datastoreItem xmlns:ds="http://schemas.openxmlformats.org/officeDocument/2006/customXml" ds:itemID="{839ADBA8-A3FF-4C94-B323-355AE8E623B1}"/>
</file>

<file path=customXml/itemProps3.xml><?xml version="1.0" encoding="utf-8"?>
<ds:datastoreItem xmlns:ds="http://schemas.openxmlformats.org/officeDocument/2006/customXml" ds:itemID="{198A9B2D-2D28-416E-BECC-65C32593286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2025-10-13T08:21:12Z</dcterms:created>
  <dcterms:modified xsi:type="dcterms:W3CDTF">2025-10-13T08:22:05Z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