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59" d="100"/>
          <a:sy n="59" d="100"/>
        </p:scale>
        <p:origin x="96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2.xml"/><Relationship Id="rId3" Type="http://schemas.openxmlformats.org/officeDocument/2006/relationships/presProps" Target="presProps.xml"/><Relationship Id="rId7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Relationship Id="rId9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A698C2-6A65-ED8E-0CF2-92AFCA731DC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71AF20E-1F48-B4A8-1493-2A98D6248A4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D8F7B9E-8332-7B00-46B6-3555310D77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3B6C38-1CBF-4846-B450-00CDAE7E7A87}" type="datetimeFigureOut">
              <a:rPr lang="en-GB" smtClean="0"/>
              <a:t>21/02/2025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6CF3C0-5952-158D-C27B-8C8379C7E0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080E4A2-0169-1377-94CF-FC2B4982FA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435B6-7852-4BDA-8DD8-53F933C3E9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750498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27234E-09FA-8239-D1E1-B5B05A94D3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BE7049A-939D-6393-2AE9-4D6ECF9BC47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4CE2A15-3B84-9E5F-7610-E42CB052B9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3B6C38-1CBF-4846-B450-00CDAE7E7A87}" type="datetimeFigureOut">
              <a:rPr lang="en-GB" smtClean="0"/>
              <a:t>21/02/2025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03C7274-EBB9-B1A0-94AF-B0E7AE0687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0224137-B656-A9F5-2E1F-B786644A03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435B6-7852-4BDA-8DD8-53F933C3E9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239883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A2B4CE9-33C2-E4D2-5550-1F218FC6DC3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91081E2-FD27-63C7-0AC2-2B46ED9BB8E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7CD2F12-E099-4A49-5323-2FA52808EA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3B6C38-1CBF-4846-B450-00CDAE7E7A87}" type="datetimeFigureOut">
              <a:rPr lang="en-GB" smtClean="0"/>
              <a:t>21/02/2025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0159315-D9EC-3DE3-9542-632499B4E4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2BB67E-0EC7-F8D2-2FCD-C039B3AC0C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435B6-7852-4BDA-8DD8-53F933C3E9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240874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506945-28FC-28BC-3432-BF93A052E8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FE840D-672C-D38E-50CD-044223F0965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3412CE7-C102-A5E2-39D2-53679677E2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3B6C38-1CBF-4846-B450-00CDAE7E7A87}" type="datetimeFigureOut">
              <a:rPr lang="en-GB" smtClean="0"/>
              <a:t>21/02/2025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987A46D-96C7-4AA7-6762-0CBA7BEFB8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C51138E-2587-F294-5B8A-74CF2BD048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435B6-7852-4BDA-8DD8-53F933C3E9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619581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036E57-062B-4C23-B918-9F08C6111D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AE03AC8-1786-CFE5-B86E-232DD8F6332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0C0AD3-D299-80C7-1606-FC0CC0C20B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3B6C38-1CBF-4846-B450-00CDAE7E7A87}" type="datetimeFigureOut">
              <a:rPr lang="en-GB" smtClean="0"/>
              <a:t>21/02/2025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6EB3F8B-BA10-3884-1C39-37136148DE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382641-2B52-279F-E8A8-CF98F3775B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435B6-7852-4BDA-8DD8-53F933C3E9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85388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C6D398-BE35-6FE3-0B36-28898EE664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CFAC47-1E3E-AB5A-72E8-61B0684FB7D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30E38E9-6467-EC1B-765C-65131306C90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81A5D3D-6FDD-C0BE-B081-8ADB9A80DE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3B6C38-1CBF-4846-B450-00CDAE7E7A87}" type="datetimeFigureOut">
              <a:rPr lang="en-GB" smtClean="0"/>
              <a:t>21/02/2025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116C00D-A944-FB59-1237-6E2538534A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D85CE28-2E8A-34C2-C568-96F94509E9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435B6-7852-4BDA-8DD8-53F933C3E9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065493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8BC933-7EEB-40A7-3735-96BAD6CE81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C0FCD8F-B989-2043-B2F7-C5A44E389F9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99DFD44-5F8E-ADE2-7A74-34382BB5135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B7628CC-34FD-477A-07B2-D848897DE35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23EB39A-4499-529E-1D34-B62AF98FF08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C10EC3C-A27E-5695-70AB-E677057DC8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3B6C38-1CBF-4846-B450-00CDAE7E7A87}" type="datetimeFigureOut">
              <a:rPr lang="en-GB" smtClean="0"/>
              <a:t>21/02/2025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D678129-03A6-884A-B768-B5220FB775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0658421-7118-8C70-6816-20D8FA44D4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435B6-7852-4BDA-8DD8-53F933C3E9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996131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5CA541-8D49-F1DF-8BFE-5B037570F4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DB2559A-E1A2-50B5-2F65-4E56DD2E52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3B6C38-1CBF-4846-B450-00CDAE7E7A87}" type="datetimeFigureOut">
              <a:rPr lang="en-GB" smtClean="0"/>
              <a:t>21/02/2025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823E0BE-428A-DF42-6CC5-DB06EE34CC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3F49F2-3767-E1AA-BC87-D0C6FB86C3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435B6-7852-4BDA-8DD8-53F933C3E9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858912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6F04315-B754-6A80-B90A-71B6EC6D1F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3B6C38-1CBF-4846-B450-00CDAE7E7A87}" type="datetimeFigureOut">
              <a:rPr lang="en-GB" smtClean="0"/>
              <a:t>21/02/2025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80E7A05-0816-3F9E-1AF2-7E445CAD16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71A108F-46D3-4F11-A4AA-014ACEDEFB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435B6-7852-4BDA-8DD8-53F933C3E9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470989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2DE717-A3AE-E898-1938-0C61D7C5A0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10F558-87B8-E58B-8C0B-4EB18F452D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DFBE58A-80D7-5AC1-2500-B57783CB721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0B30C22-ACFE-609F-E0FF-28F9F25CBF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3B6C38-1CBF-4846-B450-00CDAE7E7A87}" type="datetimeFigureOut">
              <a:rPr lang="en-GB" smtClean="0"/>
              <a:t>21/02/2025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5DDE6BF-CD06-152C-1873-8EB7D8E91D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6E5805C-9FA6-DF59-2922-64DD0E613E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435B6-7852-4BDA-8DD8-53F933C3E9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919635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8CE36D-6F4E-EBB2-C066-D6C296E8C5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E028B13-019B-9917-D849-779945E96E1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CF031D0-618D-7F98-78DE-3C34E935A26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E99ED2E-491C-A179-DEEA-4BA04AFABE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3B6C38-1CBF-4846-B450-00CDAE7E7A87}" type="datetimeFigureOut">
              <a:rPr lang="en-GB" smtClean="0"/>
              <a:t>21/02/2025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2FAFE6F-8979-504E-57EA-99BB382513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A4859C7-127D-2884-9C99-7DD563EB42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435B6-7852-4BDA-8DD8-53F933C3E9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713128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DCD78A1-C7E1-49C9-5A6E-2A6AC5DA9D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7F875ED-5621-13CE-0D75-D7828B35010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B7B9EA7-5B82-EAD3-E389-871DE73A86E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C3B6C38-1CBF-4846-B450-00CDAE7E7A87}" type="datetimeFigureOut">
              <a:rPr lang="en-GB" smtClean="0"/>
              <a:t>21/02/2025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8059137-C6D8-174D-54B9-5936FE1CCBD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61CE1A6-240D-7F83-B8E7-BA6E6C828AA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47435B6-7852-4BDA-8DD8-53F933C3E9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174103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green and white rectangular sign&#10;&#10;AI-generated content may be incorrect.">
            <a:extLst>
              <a:ext uri="{FF2B5EF4-FFF2-40B4-BE49-F238E27FC236}">
                <a16:creationId xmlns:a16="http://schemas.microsoft.com/office/drawing/2014/main" id="{52ECEDD0-9310-3504-3B50-6914DF76A39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95388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3F1C58947BFD443B098E18EABA37C08" ma:contentTypeVersion="16" ma:contentTypeDescription="Create a new document." ma:contentTypeScope="" ma:versionID="bfe566fcc5efd8d62f1eca24dce4c51f">
  <xsd:schema xmlns:xsd="http://www.w3.org/2001/XMLSchema" xmlns:xs="http://www.w3.org/2001/XMLSchema" xmlns:p="http://schemas.microsoft.com/office/2006/metadata/properties" xmlns:ns2="5cd4951d-eadc-46dc-aab8-354d250d2333" xmlns:ns3="290ff8db-0506-45e7-a0ff-5fcce7cb5869" targetNamespace="http://schemas.microsoft.com/office/2006/metadata/properties" ma:root="true" ma:fieldsID="2392517ab7032f7c77b399518f838ee8" ns2:_="" ns3:_="">
    <xsd:import namespace="5cd4951d-eadc-46dc-aab8-354d250d2333"/>
    <xsd:import namespace="290ff8db-0506-45e7-a0ff-5fcce7cb586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2:MediaServiceLocation" minOccurs="0"/>
                <xsd:element ref="ns2:MediaServiceGenerationTime" minOccurs="0"/>
                <xsd:element ref="ns2:MediaServiceEventHashCode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3:SharedWithUsers" minOccurs="0"/>
                <xsd:element ref="ns3:SharedWithDetails" minOccurs="0"/>
                <xsd:element ref="ns2:Date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cd4951d-eadc-46dc-aab8-354d250d233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12" nillable="true" ma:displayName="Location" ma:description="" ma:indexed="true" ma:internalName="MediaServiceLocatio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16" nillable="true" ma:taxonomy="true" ma:internalName="lcf76f155ced4ddcb4097134ff3c332f" ma:taxonomyFieldName="MediaServiceImageTags" ma:displayName="Image Tags" ma:readOnly="false" ma:fieldId="{5cf76f15-5ced-4ddc-b409-7134ff3c332f}" ma:taxonomyMulti="true" ma:sspId="d19a14df-67e7-48b2-aa47-b9a1f135d852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Date" ma:index="21" nillable="true" ma:displayName="Date" ma:format="DateOnly" ma:internalName="Date">
      <xsd:simpleType>
        <xsd:restriction base="dms:DateTime"/>
      </xsd:simpleType>
    </xsd:element>
    <xsd:element name="MediaServiceObjectDetectorVersions" ma:index="22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3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90ff8db-0506-45e7-a0ff-5fcce7cb5869" elementFormDefault="qualified">
    <xsd:import namespace="http://schemas.microsoft.com/office/2006/documentManagement/types"/>
    <xsd:import namespace="http://schemas.microsoft.com/office/infopath/2007/PartnerControls"/>
    <xsd:element name="TaxCatchAll" ma:index="17" nillable="true" ma:displayName="Taxonomy Catch All Column" ma:hidden="true" ma:list="{2279d93a-8f7c-4adb-a16b-6b437fecccd9}" ma:internalName="TaxCatchAll" ma:showField="CatchAllData" ma:web="290ff8db-0506-45e7-a0ff-5fcce7cb586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Date xmlns="5cd4951d-eadc-46dc-aab8-354d250d2333" xsi:nil="true"/>
    <lcf76f155ced4ddcb4097134ff3c332f xmlns="5cd4951d-eadc-46dc-aab8-354d250d2333">
      <Terms xmlns="http://schemas.microsoft.com/office/infopath/2007/PartnerControls"/>
    </lcf76f155ced4ddcb4097134ff3c332f>
    <TaxCatchAll xmlns="290ff8db-0506-45e7-a0ff-5fcce7cb5869" xsi:nil="true"/>
  </documentManagement>
</p:properties>
</file>

<file path=customXml/itemProps1.xml><?xml version="1.0" encoding="utf-8"?>
<ds:datastoreItem xmlns:ds="http://schemas.openxmlformats.org/officeDocument/2006/customXml" ds:itemID="{7E722F61-8FCC-48D1-8F39-5DDBC83E5398}"/>
</file>

<file path=customXml/itemProps2.xml><?xml version="1.0" encoding="utf-8"?>
<ds:datastoreItem xmlns:ds="http://schemas.openxmlformats.org/officeDocument/2006/customXml" ds:itemID="{7D383CD8-30D7-46BC-9FC9-B996993908C2}"/>
</file>

<file path=customXml/itemProps3.xml><?xml version="1.0" encoding="utf-8"?>
<ds:datastoreItem xmlns:ds="http://schemas.openxmlformats.org/officeDocument/2006/customXml" ds:itemID="{ECDE5E70-1CA0-46A8-AB2A-3537A2CA38A7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Claire Sanders</dc:creator>
  <cp:lastModifiedBy>Claire Sanders</cp:lastModifiedBy>
  <cp:revision>1</cp:revision>
  <dcterms:created xsi:type="dcterms:W3CDTF">2025-02-21T12:00:07Z</dcterms:created>
  <dcterms:modified xsi:type="dcterms:W3CDTF">2025-02-21T12:01:08Z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0x01010043F1C58947BFD443B098E18EABA37C08</vt:lpwstr>
  </property>
</Properties>
</file>