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D4E925-E4CC-5BF0-3A2A-713EFFB967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4268DC-5993-401B-D7F3-C52D0B11CD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89979B-0DF9-BF8D-C3CD-4DD292F48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4498A-61D7-4487-B792-E5DBB87F8132}" type="datetimeFigureOut">
              <a:rPr lang="en-GB" smtClean="0"/>
              <a:t>04/08/2025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7F2BEC-9F69-E21C-35D5-1FAF3893F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4A2183-DE91-79D8-D891-1C0EF72BD9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E65AD-26E7-4B6E-9663-3C869CE511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57430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8AAD14-E1A4-701E-B4AA-0A86A6F7F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E472DF-E5D7-8DA8-FE34-7A2E4102C2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726D5E-47D4-185C-0D2F-F1593D3036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4498A-61D7-4487-B792-E5DBB87F8132}" type="datetimeFigureOut">
              <a:rPr lang="en-GB" smtClean="0"/>
              <a:t>04/08/2025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67CE19-D191-B191-0684-152380A34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E07CF3-A73E-1C8B-756F-5D8D35C88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E65AD-26E7-4B6E-9663-3C869CE511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8548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E3DFFA0-01BF-7AD9-02E4-AC0B63CED7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D205B39-A785-276E-5442-676B74D5CF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6A0F24-DD79-1414-5EE3-63472638DB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4498A-61D7-4487-B792-E5DBB87F8132}" type="datetimeFigureOut">
              <a:rPr lang="en-GB" smtClean="0"/>
              <a:t>04/08/2025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7DD70-AB51-DA65-CAF2-87C8F31D4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F99941-5B88-FEEC-BC9A-2730C9905E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E65AD-26E7-4B6E-9663-3C869CE511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3337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D5B8B5-914E-9228-4664-3ACDBB213B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9FBBBC-6288-8E88-54F6-AFBC427B17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0F14B0-795E-F25B-9EB2-BF069AE4A3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4498A-61D7-4487-B792-E5DBB87F8132}" type="datetimeFigureOut">
              <a:rPr lang="en-GB" smtClean="0"/>
              <a:t>04/08/2025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138190-97A6-A453-9982-C5D5894EC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DF58EE-0CFD-8D60-167E-3DAA2655BF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E65AD-26E7-4B6E-9663-3C869CE511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7274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5E4A4A-49B3-8250-1611-BD5A754BF3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BB8EAD-61D8-1842-3AF3-E463933876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7DCB2D-E6C2-C4B6-201B-3C1F54D8F6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4498A-61D7-4487-B792-E5DBB87F8132}" type="datetimeFigureOut">
              <a:rPr lang="en-GB" smtClean="0"/>
              <a:t>04/08/2025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DB597C-5E8E-E678-D55C-4C21E7AAE9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36EAFD-C741-BD01-1BD2-480D23115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E65AD-26E7-4B6E-9663-3C869CE511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1923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568F85-5817-8BDF-8C90-831FFD5EA8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0E4461-13E2-A774-8744-126E6992BC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5323EF-8835-D14F-D907-326147292E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396867-85AC-7D86-8C51-E58460B8D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4498A-61D7-4487-B792-E5DBB87F8132}" type="datetimeFigureOut">
              <a:rPr lang="en-GB" smtClean="0"/>
              <a:t>04/08/2025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62C142-CB3C-0535-CEAB-75018D9DFF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DF2E14-45D8-BB1F-825B-B72F983956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E65AD-26E7-4B6E-9663-3C869CE511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9323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CB2755-184B-3CF4-DE6C-AB23F9D7C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6159E4-DDCF-073F-F732-260701E0BB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796546-B5F3-357F-82E4-8552D8831C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D7BFA06-637E-7A82-68AB-A3FBAB23D6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11F04E1-1B3C-9E72-E96E-C6274F3E0C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7AA547F-063C-AF2C-0E43-2C230499DD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4498A-61D7-4487-B792-E5DBB87F8132}" type="datetimeFigureOut">
              <a:rPr lang="en-GB" smtClean="0"/>
              <a:t>04/08/2025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B3EDD16-12F3-8F95-C144-56CB0F49D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BA6F55F-7F1A-BF14-479C-FD8CF30B02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E65AD-26E7-4B6E-9663-3C869CE511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9798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E3C355-3C4C-E801-67A1-6BAF55F55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F3AE124-86ED-5C20-4809-CAA656727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4498A-61D7-4487-B792-E5DBB87F8132}" type="datetimeFigureOut">
              <a:rPr lang="en-GB" smtClean="0"/>
              <a:t>04/08/2025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BD71EF-D6F5-4647-E2CC-B7BCF80EF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A3E890D-A360-2945-804B-B91BA6CD9A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E65AD-26E7-4B6E-9663-3C869CE511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8590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D11DA94-1D9D-D9BA-43E8-DA59029A17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4498A-61D7-4487-B792-E5DBB87F8132}" type="datetimeFigureOut">
              <a:rPr lang="en-GB" smtClean="0"/>
              <a:t>04/08/2025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452F539-A841-B28F-6629-2030DE4D4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8F525B-C5E7-577A-1C43-01F880EEE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E65AD-26E7-4B6E-9663-3C869CE511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1591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5BA9D-2A91-B482-1D84-A25A6B5CD6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718B7C-879D-CD41-1BFD-7C3AF5E803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9036BE-1945-99E2-8740-1DB101774D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2EDC92-0CC6-8E8A-27D1-FE2946A94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4498A-61D7-4487-B792-E5DBB87F8132}" type="datetimeFigureOut">
              <a:rPr lang="en-GB" smtClean="0"/>
              <a:t>04/08/2025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628139-9C88-005D-C4A9-A45D212543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6B7BC3-3989-2C16-EEA5-B1E93DBC2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E65AD-26E7-4B6E-9663-3C869CE511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7004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81B03B-F0F3-47A7-C0D5-A9AAD2CCEE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7279ABB-3345-8CEB-44BE-D872D14121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8C14A6-A3BA-011C-5049-CE011C83B2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1C2FB4-3DD0-6876-A33D-8158CB6CB4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4498A-61D7-4487-B792-E5DBB87F8132}" type="datetimeFigureOut">
              <a:rPr lang="en-GB" smtClean="0"/>
              <a:t>04/08/2025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7715D7-C159-FF4C-D958-B14C314B7C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45F890-7083-0204-8939-E72485C0DA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E65AD-26E7-4B6E-9663-3C869CE511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2175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E0CC1C-2E16-6DF3-A911-730A080639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C3EE68-59B3-5E82-C643-21D6BB1409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FED1AC-E79D-794B-D9EF-16EC0A6BA9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C24498A-61D7-4487-B792-E5DBB87F8132}" type="datetimeFigureOut">
              <a:rPr lang="en-GB" smtClean="0"/>
              <a:t>04/08/2025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0016CE-81B5-10B2-5D98-0644AAF0EF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B82A95-6DE6-7455-B553-375EEC9B37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71E65AD-26E7-4B6E-9663-3C869CE511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1923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urple square with white text&#10;&#10;AI-generated content may be incorrect.">
            <a:extLst>
              <a:ext uri="{FF2B5EF4-FFF2-40B4-BE49-F238E27FC236}">
                <a16:creationId xmlns:a16="http://schemas.microsoft.com/office/drawing/2014/main" id="{1AE446B0-BAAA-74B1-9677-BDE52BC621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62747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3F1C58947BFD443B098E18EABA37C08" ma:contentTypeVersion="17" ma:contentTypeDescription="Create a new document." ma:contentTypeScope="" ma:versionID="f3627d817f7e4230f0117a12b5c835dd">
  <xsd:schema xmlns:xsd="http://www.w3.org/2001/XMLSchema" xmlns:xs="http://www.w3.org/2001/XMLSchema" xmlns:p="http://schemas.microsoft.com/office/2006/metadata/properties" xmlns:ns2="5cd4951d-eadc-46dc-aab8-354d250d2333" xmlns:ns3="290ff8db-0506-45e7-a0ff-5fcce7cb5869" targetNamespace="http://schemas.microsoft.com/office/2006/metadata/properties" ma:root="true" ma:fieldsID="6fb4ae3c67221ccd0ee462d60f91193d" ns2:_="" ns3:_="">
    <xsd:import namespace="5cd4951d-eadc-46dc-aab8-354d250d2333"/>
    <xsd:import namespace="290ff8db-0506-45e7-a0ff-5fcce7cb586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  <xsd:element ref="ns2:Date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d4951d-eadc-46dc-aab8-354d250d233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2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d19a14df-67e7-48b2-aa47-b9a1f135d85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Date" ma:index="21" nillable="true" ma:displayName="Date" ma:format="DateOnly" ma:internalName="Date">
      <xsd:simpleType>
        <xsd:restriction base="dms:DateTime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0ff8db-0506-45e7-a0ff-5fcce7cb5869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2279d93a-8f7c-4adb-a16b-6b437fecccd9}" ma:internalName="TaxCatchAll" ma:showField="CatchAllData" ma:web="290ff8db-0506-45e7-a0ff-5fcce7cb586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ate xmlns="5cd4951d-eadc-46dc-aab8-354d250d2333" xsi:nil="true"/>
    <lcf76f155ced4ddcb4097134ff3c332f xmlns="5cd4951d-eadc-46dc-aab8-354d250d2333">
      <Terms xmlns="http://schemas.microsoft.com/office/infopath/2007/PartnerControls"/>
    </lcf76f155ced4ddcb4097134ff3c332f>
    <TaxCatchAll xmlns="290ff8db-0506-45e7-a0ff-5fcce7cb5869" xsi:nil="true"/>
  </documentManagement>
</p:properties>
</file>

<file path=customXml/itemProps1.xml><?xml version="1.0" encoding="utf-8"?>
<ds:datastoreItem xmlns:ds="http://schemas.openxmlformats.org/officeDocument/2006/customXml" ds:itemID="{C7FDCE44-F023-4CBC-8EF3-B0E8FF66A92B}"/>
</file>

<file path=customXml/itemProps2.xml><?xml version="1.0" encoding="utf-8"?>
<ds:datastoreItem xmlns:ds="http://schemas.openxmlformats.org/officeDocument/2006/customXml" ds:itemID="{95E4EB36-95ED-4C94-AFDD-82680F9BE3A1}"/>
</file>

<file path=customXml/itemProps3.xml><?xml version="1.0" encoding="utf-8"?>
<ds:datastoreItem xmlns:ds="http://schemas.openxmlformats.org/officeDocument/2006/customXml" ds:itemID="{4D6A280D-6F0F-46CE-A8F4-3EDB449707A5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Claire Sanders</dc:creator>
  <cp:lastModifiedBy>Claire Sanders</cp:lastModifiedBy>
  <cp:revision>1</cp:revision>
  <dcterms:created xsi:type="dcterms:W3CDTF">2025-08-04T08:31:00Z</dcterms:created>
  <dcterms:modified xsi:type="dcterms:W3CDTF">2025-08-04T08:33:06Z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0x01010043F1C58947BFD443B098E18EABA37C08</vt:lpwstr>
  </property>
</Properties>
</file>