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C75F0-EA1E-6DAB-BB42-743D95C95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CFEB0-5C53-4AF6-69C8-B691F4C9EB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BDA7C-CE66-B608-A9B3-88BA3CC6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23C4C-6757-26F5-EB70-CEF5105F8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6D8DA-3AF6-8F99-CC0A-6DF55D6BB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1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61D1D-9E88-7C24-3FDC-719EC7F3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E9E35-10A6-87BB-0DCF-C863D5C35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0A81-1FAF-7462-E4DA-173AACF19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4BB92-18DC-55C1-871A-8BEB0F00D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B94E3-8D15-3E87-0337-C9F08ECA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26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692B4A-BF94-4EAA-DE61-DBA37170F4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14AA4-6C62-C363-0F37-7D6B096F9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64139-9A08-9681-0090-3E4DD9B6B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FC7E8-0CF1-3A6F-145B-1CB738531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13D42-7765-700D-DDB7-58BE25F1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220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40CEC-EA76-C6FC-D40C-F3182D4BA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410C8-DFC5-EADB-1D1B-208D482E8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6122D-3E4C-0780-873E-2DB43C812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8A46-47BC-3AA6-0C54-558461E86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16ED1-D19D-BD93-7D1F-1591DF4D2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70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8B371-BE63-3835-4FF7-45B22DDFA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BC624-91AA-A399-A453-0391C258B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B0F6D-7E2B-58F4-9CF4-AE7EFE6F2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7F9EF-AE80-8C21-FBC0-88D1FD5AC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CC4B0-DB51-4C8D-2776-90D9214E2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933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7976A-2DDB-F66A-EC7A-F5170022E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E178D-791A-695C-371C-1CE489E362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F6B363-B1EE-DCEC-016B-6A52024F16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04633-BC81-E3D7-2516-783871DA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7ED16-99D1-8E72-B148-60955D5F5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813BF-5295-18F4-2FAE-BC9CF6B2E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73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C7FC4-BB55-BE88-7126-2C973C39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2EE4C-F743-0B0A-3D37-64B636C37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0884E-12A2-F637-EE77-CDF68F0F5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4FBBAC-4144-96B5-E247-F7155492B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282CD2-66A1-C0F3-7AA2-35F4E888B7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BDE6C-84E0-7F6E-925F-E05C68270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26592-767B-BD7D-77C5-4592C7C9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B5DE1C-E683-B3EB-18D9-55790ACA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21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BB438-46BE-D62B-0474-6BE0E539F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ECD7C3-C406-6049-6D35-67F44C66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5AEB2-7FB8-9150-B182-59E6B3CC3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2AF229-BC09-CD52-69D4-1AAB16CCC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00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83425-84DD-F394-188C-6B63CD09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18C58-441E-083A-9D0C-6119B296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6EF39-0516-02E8-2FCD-B6466A47F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53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16284-EC75-E727-8A2B-AB3495FEF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618D1-7C61-332B-E6C1-DD42030CD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7673E1-3194-84E9-5371-C3F5B2D23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83C87-9973-D177-2B24-775B71802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4C9F3-B3FD-F56C-E372-A2EA4FE8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3304C-D8BD-C7BD-7D85-12864293C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12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F82F1-8AE3-6A93-7905-C98AD4CBF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16A870-1A8C-2BB8-B908-DE11F37CD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ABE14-85BB-458A-D146-CF9460666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39FF4-A639-6175-416A-6CC2F90CE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9CCB1-C01D-A29E-0656-4E4B57B6F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E33AC-50A4-AC23-FC80-38A123A65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05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3981BD-3BAE-FCD6-6C45-79470EC91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B210E-482C-8606-C261-92D2C6B4C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8CB4F-D791-2AAB-CB12-763DCA30C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DBD2EE-73A7-4293-A277-9AA9BBFA7F38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86757-5BCB-A51A-081F-C273D232E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25254-108B-C969-B5E0-7BD748B8B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98666C-5A88-4B03-9E70-6E426683B8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35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square with white text&#10;&#10;AI-generated content may be incorrect.">
            <a:extLst>
              <a:ext uri="{FF2B5EF4-FFF2-40B4-BE49-F238E27FC236}">
                <a16:creationId xmlns:a16="http://schemas.microsoft.com/office/drawing/2014/main" id="{9A5F8927-A7F8-E612-1900-9F595AFA2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680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6" ma:contentTypeDescription="Create a new document." ma:contentTypeScope="" ma:versionID="bfe566fcc5efd8d62f1eca24dce4c51f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2392517ab7032f7c77b399518f838ee8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41C55D87-1B5C-4C1A-B3CD-0346B5633BFC}"/>
</file>

<file path=customXml/itemProps2.xml><?xml version="1.0" encoding="utf-8"?>
<ds:datastoreItem xmlns:ds="http://schemas.openxmlformats.org/officeDocument/2006/customXml" ds:itemID="{3A4668BF-8C90-4D20-A696-C628D2E4C57A}"/>
</file>

<file path=customXml/itemProps3.xml><?xml version="1.0" encoding="utf-8"?>
<ds:datastoreItem xmlns:ds="http://schemas.openxmlformats.org/officeDocument/2006/customXml" ds:itemID="{928EAB2F-8847-4DDA-8DAC-AA607AE83C3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2025-02-21T11:44:47Z</dcterms:created>
  <dcterms:modified xsi:type="dcterms:W3CDTF">2025-02-21T11:45:52Z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